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957" r:id="rId5"/>
  </p:sldMasterIdLst>
  <p:notesMasterIdLst>
    <p:notesMasterId r:id="rId68"/>
  </p:notesMasterIdLst>
  <p:handoutMasterIdLst>
    <p:handoutMasterId r:id="rId69"/>
  </p:handoutMasterIdLst>
  <p:sldIdLst>
    <p:sldId id="477" r:id="rId6"/>
    <p:sldId id="660" r:id="rId7"/>
    <p:sldId id="479" r:id="rId8"/>
    <p:sldId id="811" r:id="rId9"/>
    <p:sldId id="857" r:id="rId10"/>
    <p:sldId id="831" r:id="rId11"/>
    <p:sldId id="859" r:id="rId12"/>
    <p:sldId id="779" r:id="rId13"/>
    <p:sldId id="806" r:id="rId14"/>
    <p:sldId id="850" r:id="rId15"/>
    <p:sldId id="851" r:id="rId16"/>
    <p:sldId id="826" r:id="rId17"/>
    <p:sldId id="853" r:id="rId18"/>
    <p:sldId id="852" r:id="rId19"/>
    <p:sldId id="819" r:id="rId20"/>
    <p:sldId id="820" r:id="rId21"/>
    <p:sldId id="829" r:id="rId22"/>
    <p:sldId id="827" r:id="rId23"/>
    <p:sldId id="846" r:id="rId24"/>
    <p:sldId id="843" r:id="rId25"/>
    <p:sldId id="845" r:id="rId26"/>
    <p:sldId id="856" r:id="rId27"/>
    <p:sldId id="849" r:id="rId28"/>
    <p:sldId id="812" r:id="rId29"/>
    <p:sldId id="848" r:id="rId30"/>
    <p:sldId id="860" r:id="rId31"/>
    <p:sldId id="836" r:id="rId32"/>
    <p:sldId id="854" r:id="rId33"/>
    <p:sldId id="855" r:id="rId34"/>
    <p:sldId id="765" r:id="rId35"/>
    <p:sldId id="770" r:id="rId36"/>
    <p:sldId id="774" r:id="rId37"/>
    <p:sldId id="718" r:id="rId38"/>
    <p:sldId id="766" r:id="rId39"/>
    <p:sldId id="809" r:id="rId40"/>
    <p:sldId id="864" r:id="rId41"/>
    <p:sldId id="863" r:id="rId42"/>
    <p:sldId id="862" r:id="rId43"/>
    <p:sldId id="861" r:id="rId44"/>
    <p:sldId id="813" r:id="rId45"/>
    <p:sldId id="423" r:id="rId46"/>
    <p:sldId id="814" r:id="rId47"/>
    <p:sldId id="666" r:id="rId48"/>
    <p:sldId id="715" r:id="rId49"/>
    <p:sldId id="427" r:id="rId50"/>
    <p:sldId id="815" r:id="rId51"/>
    <p:sldId id="607" r:id="rId52"/>
    <p:sldId id="816" r:id="rId53"/>
    <p:sldId id="608" r:id="rId54"/>
    <p:sldId id="705" r:id="rId55"/>
    <p:sldId id="706" r:id="rId56"/>
    <p:sldId id="818" r:id="rId57"/>
    <p:sldId id="837" r:id="rId58"/>
    <p:sldId id="847" r:id="rId59"/>
    <p:sldId id="717" r:id="rId60"/>
    <p:sldId id="778" r:id="rId61"/>
    <p:sldId id="822" r:id="rId62"/>
    <p:sldId id="823" r:id="rId63"/>
    <p:sldId id="832" r:id="rId64"/>
    <p:sldId id="709" r:id="rId65"/>
    <p:sldId id="844" r:id="rId66"/>
    <p:sldId id="840" r:id="rId67"/>
  </p:sldIdLst>
  <p:sldSz cx="9144000" cy="6858000" type="screen4x3"/>
  <p:notesSz cx="6797675" cy="9926638"/>
  <p:defaultTex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2" autoAdjust="0"/>
    <p:restoredTop sz="82353" autoAdjust="0"/>
  </p:normalViewPr>
  <p:slideViewPr>
    <p:cSldViewPr>
      <p:cViewPr varScale="1">
        <p:scale>
          <a:sx n="91" d="100"/>
          <a:sy n="91" d="100"/>
        </p:scale>
        <p:origin x="2322" y="66"/>
      </p:cViewPr>
      <p:guideLst>
        <p:guide orient="horz" pos="2160"/>
        <p:guide pos="2880"/>
      </p:guideLst>
    </p:cSldViewPr>
  </p:slideViewPr>
  <p:outlineViewPr>
    <p:cViewPr>
      <p:scale>
        <a:sx n="33" d="100"/>
        <a:sy n="33" d="100"/>
      </p:scale>
      <p:origin x="0" y="-13416"/>
    </p:cViewPr>
  </p:outlineViewPr>
  <p:notesTextViewPr>
    <p:cViewPr>
      <p:scale>
        <a:sx n="3" d="2"/>
        <a:sy n="3" d="2"/>
      </p:scale>
      <p:origin x="0" y="0"/>
    </p:cViewPr>
  </p:notesTextViewPr>
  <p:sorterViewPr>
    <p:cViewPr>
      <p:scale>
        <a:sx n="152" d="100"/>
        <a:sy n="152" d="100"/>
      </p:scale>
      <p:origin x="0" y="-2250"/>
    </p:cViewPr>
  </p:sorterViewPr>
  <p:notesViewPr>
    <p:cSldViewPr>
      <p:cViewPr>
        <p:scale>
          <a:sx n="100" d="100"/>
          <a:sy n="100" d="100"/>
        </p:scale>
        <p:origin x="3564" y="-19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gens Vinther Møller" userId="61d9e108-7c85-44ab-92de-79a486b96d61" providerId="ADAL" clId="{64234F97-3BC4-4C50-A874-CAF3F13B2421}"/>
    <pc:docChg chg="undo custSel addSld delSld modSld sldOrd">
      <pc:chgData name="Mogens Vinther Møller" userId="61d9e108-7c85-44ab-92de-79a486b96d61" providerId="ADAL" clId="{64234F97-3BC4-4C50-A874-CAF3F13B2421}" dt="2022-04-19T12:45:52.083" v="1192" actId="22"/>
      <pc:docMkLst>
        <pc:docMk/>
      </pc:docMkLst>
      <pc:sldChg chg="addSp delSp modSp mod">
        <pc:chgData name="Mogens Vinther Møller" userId="61d9e108-7c85-44ab-92de-79a486b96d61" providerId="ADAL" clId="{64234F97-3BC4-4C50-A874-CAF3F13B2421}" dt="2022-04-11T12:34:23.865" v="604" actId="14100"/>
        <pc:sldMkLst>
          <pc:docMk/>
          <pc:sldMk cId="3000207364" sldId="715"/>
        </pc:sldMkLst>
        <pc:spChg chg="del mod">
          <ac:chgData name="Mogens Vinther Møller" userId="61d9e108-7c85-44ab-92de-79a486b96d61" providerId="ADAL" clId="{64234F97-3BC4-4C50-A874-CAF3F13B2421}" dt="2022-04-11T12:25:54.429" v="584" actId="478"/>
          <ac:spMkLst>
            <pc:docMk/>
            <pc:sldMk cId="3000207364" sldId="715"/>
            <ac:spMk id="6" creationId="{3A0074B9-5A35-4AD4-85D0-4385F009B615}"/>
          </ac:spMkLst>
        </pc:spChg>
        <pc:spChg chg="add mod">
          <ac:chgData name="Mogens Vinther Møller" userId="61d9e108-7c85-44ab-92de-79a486b96d61" providerId="ADAL" clId="{64234F97-3BC4-4C50-A874-CAF3F13B2421}" dt="2022-04-11T12:27:49.093" v="600" actId="1076"/>
          <ac:spMkLst>
            <pc:docMk/>
            <pc:sldMk cId="3000207364" sldId="715"/>
            <ac:spMk id="13" creationId="{794E4138-ADC5-462C-96F2-FF1293C7842A}"/>
          </ac:spMkLst>
        </pc:spChg>
        <pc:spChg chg="mod">
          <ac:chgData name="Mogens Vinther Møller" userId="61d9e108-7c85-44ab-92de-79a486b96d61" providerId="ADAL" clId="{64234F97-3BC4-4C50-A874-CAF3F13B2421}" dt="2022-04-11T12:27:42.257" v="598" actId="1076"/>
          <ac:spMkLst>
            <pc:docMk/>
            <pc:sldMk cId="3000207364" sldId="715"/>
            <ac:spMk id="19" creationId="{00000000-0000-0000-0000-000000000000}"/>
          </ac:spMkLst>
        </pc:spChg>
        <pc:spChg chg="del mod">
          <ac:chgData name="Mogens Vinther Møller" userId="61d9e108-7c85-44ab-92de-79a486b96d61" providerId="ADAL" clId="{64234F97-3BC4-4C50-A874-CAF3F13B2421}" dt="2022-04-11T12:23:49.449" v="566" actId="478"/>
          <ac:spMkLst>
            <pc:docMk/>
            <pc:sldMk cId="3000207364" sldId="715"/>
            <ac:spMk id="39939" creationId="{00000000-0000-0000-0000-000000000000}"/>
          </ac:spMkLst>
        </pc:spChg>
        <pc:spChg chg="mod">
          <ac:chgData name="Mogens Vinther Møller" userId="61d9e108-7c85-44ab-92de-79a486b96d61" providerId="ADAL" clId="{64234F97-3BC4-4C50-A874-CAF3F13B2421}" dt="2022-04-11T12:27:45.938" v="599" actId="1076"/>
          <ac:spMkLst>
            <pc:docMk/>
            <pc:sldMk cId="3000207364" sldId="715"/>
            <ac:spMk id="39947" creationId="{00000000-0000-0000-0000-000000000000}"/>
          </ac:spMkLst>
        </pc:spChg>
        <pc:spChg chg="mod">
          <ac:chgData name="Mogens Vinther Møller" userId="61d9e108-7c85-44ab-92de-79a486b96d61" providerId="ADAL" clId="{64234F97-3BC4-4C50-A874-CAF3F13B2421}" dt="2022-04-11T12:25:17.193" v="581" actId="1076"/>
          <ac:spMkLst>
            <pc:docMk/>
            <pc:sldMk cId="3000207364" sldId="715"/>
            <ac:spMk id="39952" creationId="{00000000-0000-0000-0000-000000000000}"/>
          </ac:spMkLst>
        </pc:spChg>
        <pc:spChg chg="mod">
          <ac:chgData name="Mogens Vinther Møller" userId="61d9e108-7c85-44ab-92de-79a486b96d61" providerId="ADAL" clId="{64234F97-3BC4-4C50-A874-CAF3F13B2421}" dt="2022-04-11T12:23:35.109" v="563" actId="20577"/>
          <ac:spMkLst>
            <pc:docMk/>
            <pc:sldMk cId="3000207364" sldId="715"/>
            <ac:spMk id="1096706" creationId="{00000000-0000-0000-0000-000000000000}"/>
          </ac:spMkLst>
        </pc:spChg>
        <pc:picChg chg="add del mod">
          <ac:chgData name="Mogens Vinther Møller" userId="61d9e108-7c85-44ab-92de-79a486b96d61" providerId="ADAL" clId="{64234F97-3BC4-4C50-A874-CAF3F13B2421}" dt="2022-04-11T12:20:48.159" v="509" actId="478"/>
          <ac:picMkLst>
            <pc:docMk/>
            <pc:sldMk cId="3000207364" sldId="715"/>
            <ac:picMk id="4" creationId="{A5B9C9F9-F44A-45A3-B0AA-1974F1AFA2E7}"/>
          </ac:picMkLst>
        </pc:picChg>
        <pc:picChg chg="add del mod modCrop">
          <ac:chgData name="Mogens Vinther Møller" userId="61d9e108-7c85-44ab-92de-79a486b96d61" providerId="ADAL" clId="{64234F97-3BC4-4C50-A874-CAF3F13B2421}" dt="2022-04-11T12:19:57.992" v="506" actId="478"/>
          <ac:picMkLst>
            <pc:docMk/>
            <pc:sldMk cId="3000207364" sldId="715"/>
            <ac:picMk id="7" creationId="{2F6FC34F-FD37-493D-9F92-1DB02BA90D28}"/>
          </ac:picMkLst>
        </pc:picChg>
        <pc:picChg chg="del mod">
          <ac:chgData name="Mogens Vinther Møller" userId="61d9e108-7c85-44ab-92de-79a486b96d61" providerId="ADAL" clId="{64234F97-3BC4-4C50-A874-CAF3F13B2421}" dt="2022-04-11T12:20:07.358" v="508" actId="478"/>
          <ac:picMkLst>
            <pc:docMk/>
            <pc:sldMk cId="3000207364" sldId="715"/>
            <ac:picMk id="8" creationId="{E80E50A5-B414-4D67-B1D7-E36B66027D2D}"/>
          </ac:picMkLst>
        </pc:picChg>
        <pc:picChg chg="del mod">
          <ac:chgData name="Mogens Vinther Møller" userId="61d9e108-7c85-44ab-92de-79a486b96d61" providerId="ADAL" clId="{64234F97-3BC4-4C50-A874-CAF3F13B2421}" dt="2022-04-11T12:17:31.343" v="494" actId="478"/>
          <ac:picMkLst>
            <pc:docMk/>
            <pc:sldMk cId="3000207364" sldId="715"/>
            <ac:picMk id="10" creationId="{D910ABC1-EE3A-4716-8F0B-3F554BF17254}"/>
          </ac:picMkLst>
        </pc:picChg>
        <pc:picChg chg="add del mod">
          <ac:chgData name="Mogens Vinther Møller" userId="61d9e108-7c85-44ab-92de-79a486b96d61" providerId="ADAL" clId="{64234F97-3BC4-4C50-A874-CAF3F13B2421}" dt="2022-04-11T12:21:42.524" v="514" actId="478"/>
          <ac:picMkLst>
            <pc:docMk/>
            <pc:sldMk cId="3000207364" sldId="715"/>
            <ac:picMk id="11" creationId="{A21C736E-B65C-4324-BF99-DADE1BB718B9}"/>
          </ac:picMkLst>
        </pc:picChg>
        <pc:picChg chg="del mod">
          <ac:chgData name="Mogens Vinther Møller" userId="61d9e108-7c85-44ab-92de-79a486b96d61" providerId="ADAL" clId="{64234F97-3BC4-4C50-A874-CAF3F13B2421}" dt="2022-04-11T12:20:06.096" v="507" actId="478"/>
          <ac:picMkLst>
            <pc:docMk/>
            <pc:sldMk cId="3000207364" sldId="715"/>
            <ac:picMk id="12" creationId="{A829CAD8-A42E-41EE-9FF7-E9B74EBC8DC4}"/>
          </ac:picMkLst>
        </pc:picChg>
        <pc:picChg chg="add mod">
          <ac:chgData name="Mogens Vinther Møller" userId="61d9e108-7c85-44ab-92de-79a486b96d61" providerId="ADAL" clId="{64234F97-3BC4-4C50-A874-CAF3F13B2421}" dt="2022-04-11T12:34:12.705" v="601" actId="1076"/>
          <ac:picMkLst>
            <pc:docMk/>
            <pc:sldMk cId="3000207364" sldId="715"/>
            <ac:picMk id="15" creationId="{4FD957F1-FC63-43EA-9B8D-67B42413E7C4}"/>
          </ac:picMkLst>
        </pc:picChg>
        <pc:picChg chg="add mod">
          <ac:chgData name="Mogens Vinther Møller" userId="61d9e108-7c85-44ab-92de-79a486b96d61" providerId="ADAL" clId="{64234F97-3BC4-4C50-A874-CAF3F13B2421}" dt="2022-04-11T12:34:23.865" v="604" actId="14100"/>
          <ac:picMkLst>
            <pc:docMk/>
            <pc:sldMk cId="3000207364" sldId="715"/>
            <ac:picMk id="17" creationId="{6BBD1B8B-4F94-49EB-A023-6853CE84432E}"/>
          </ac:picMkLst>
        </pc:picChg>
        <pc:picChg chg="add mod">
          <ac:chgData name="Mogens Vinther Møller" userId="61d9e108-7c85-44ab-92de-79a486b96d61" providerId="ADAL" clId="{64234F97-3BC4-4C50-A874-CAF3F13B2421}" dt="2022-04-11T12:27:18.609" v="596" actId="1076"/>
          <ac:picMkLst>
            <pc:docMk/>
            <pc:sldMk cId="3000207364" sldId="715"/>
            <ac:picMk id="20" creationId="{E93FF685-BA97-4C42-B5B8-0A47877AAEF5}"/>
          </ac:picMkLst>
        </pc:picChg>
        <pc:picChg chg="add mod">
          <ac:chgData name="Mogens Vinther Møller" userId="61d9e108-7c85-44ab-92de-79a486b96d61" providerId="ADAL" clId="{64234F97-3BC4-4C50-A874-CAF3F13B2421}" dt="2022-04-11T12:27:04.005" v="594" actId="1076"/>
          <ac:picMkLst>
            <pc:docMk/>
            <pc:sldMk cId="3000207364" sldId="715"/>
            <ac:picMk id="22" creationId="{4E158ECB-DD8B-4000-B7A2-9339BA8FD9B0}"/>
          </ac:picMkLst>
        </pc:picChg>
      </pc:sldChg>
      <pc:sldChg chg="addSp delSp modSp mod">
        <pc:chgData name="Mogens Vinther Møller" userId="61d9e108-7c85-44ab-92de-79a486b96d61" providerId="ADAL" clId="{64234F97-3BC4-4C50-A874-CAF3F13B2421}" dt="2022-04-19T12:45:52.083" v="1192" actId="22"/>
        <pc:sldMkLst>
          <pc:docMk/>
          <pc:sldMk cId="937043258" sldId="718"/>
        </pc:sldMkLst>
        <pc:spChg chg="mod">
          <ac:chgData name="Mogens Vinther Møller" userId="61d9e108-7c85-44ab-92de-79a486b96d61" providerId="ADAL" clId="{64234F97-3BC4-4C50-A874-CAF3F13B2421}" dt="2022-04-12T14:35:00.068" v="1000" actId="6549"/>
          <ac:spMkLst>
            <pc:docMk/>
            <pc:sldMk cId="937043258" sldId="718"/>
            <ac:spMk id="2" creationId="{00000000-0000-0000-0000-000000000000}"/>
          </ac:spMkLst>
        </pc:spChg>
        <pc:picChg chg="del">
          <ac:chgData name="Mogens Vinther Møller" userId="61d9e108-7c85-44ab-92de-79a486b96d61" providerId="ADAL" clId="{64234F97-3BC4-4C50-A874-CAF3F13B2421}" dt="2022-04-12T14:34:10.770" v="998" actId="478"/>
          <ac:picMkLst>
            <pc:docMk/>
            <pc:sldMk cId="937043258" sldId="718"/>
            <ac:picMk id="5" creationId="{0F67C4EF-CF84-43B3-9F77-B923424C2ED1}"/>
          </ac:picMkLst>
        </pc:picChg>
        <pc:picChg chg="add">
          <ac:chgData name="Mogens Vinther Møller" userId="61d9e108-7c85-44ab-92de-79a486b96d61" providerId="ADAL" clId="{64234F97-3BC4-4C50-A874-CAF3F13B2421}" dt="2022-04-19T12:45:52.083" v="1192" actId="22"/>
          <ac:picMkLst>
            <pc:docMk/>
            <pc:sldMk cId="937043258" sldId="718"/>
            <ac:picMk id="5" creationId="{FB1706CE-355F-4569-B137-53554738FF9E}"/>
          </ac:picMkLst>
        </pc:picChg>
        <pc:picChg chg="add del">
          <ac:chgData name="Mogens Vinther Møller" userId="61d9e108-7c85-44ab-92de-79a486b96d61" providerId="ADAL" clId="{64234F97-3BC4-4C50-A874-CAF3F13B2421}" dt="2022-04-19T12:45:48.078" v="1191" actId="478"/>
          <ac:picMkLst>
            <pc:docMk/>
            <pc:sldMk cId="937043258" sldId="718"/>
            <ac:picMk id="6" creationId="{64E35097-3B87-4ACF-9891-85951B3857ED}"/>
          </ac:picMkLst>
        </pc:picChg>
      </pc:sldChg>
      <pc:sldChg chg="addSp delSp modSp mod modClrScheme chgLayout">
        <pc:chgData name="Mogens Vinther Møller" userId="61d9e108-7c85-44ab-92de-79a486b96d61" providerId="ADAL" clId="{64234F97-3BC4-4C50-A874-CAF3F13B2421}" dt="2022-04-12T14:36:36.767" v="1021" actId="20577"/>
        <pc:sldMkLst>
          <pc:docMk/>
          <pc:sldMk cId="66922768" sldId="765"/>
        </pc:sldMkLst>
        <pc:spChg chg="del mod">
          <ac:chgData name="Mogens Vinther Møller" userId="61d9e108-7c85-44ab-92de-79a486b96d61" providerId="ADAL" clId="{64234F97-3BC4-4C50-A874-CAF3F13B2421}" dt="2022-04-12T14:27:31.375" v="970" actId="478"/>
          <ac:spMkLst>
            <pc:docMk/>
            <pc:sldMk cId="66922768" sldId="765"/>
            <ac:spMk id="2" creationId="{6B1F9F7E-ECDE-4A57-9C58-383E25BD3CD6}"/>
          </ac:spMkLst>
        </pc:spChg>
        <pc:spChg chg="mod ord">
          <ac:chgData name="Mogens Vinther Møller" userId="61d9e108-7c85-44ab-92de-79a486b96d61" providerId="ADAL" clId="{64234F97-3BC4-4C50-A874-CAF3F13B2421}" dt="2022-04-12T14:36:30.521" v="1004" actId="700"/>
          <ac:spMkLst>
            <pc:docMk/>
            <pc:sldMk cId="66922768" sldId="765"/>
            <ac:spMk id="3" creationId="{641EB411-253F-4C48-AD97-5BE9FDF4A73E}"/>
          </ac:spMkLst>
        </pc:spChg>
        <pc:spChg chg="add mod ord">
          <ac:chgData name="Mogens Vinther Møller" userId="61d9e108-7c85-44ab-92de-79a486b96d61" providerId="ADAL" clId="{64234F97-3BC4-4C50-A874-CAF3F13B2421}" dt="2022-04-12T14:36:36.767" v="1021" actId="20577"/>
          <ac:spMkLst>
            <pc:docMk/>
            <pc:sldMk cId="66922768" sldId="765"/>
            <ac:spMk id="9" creationId="{9E88439D-740A-4EE4-84E7-26DF90FF4B2C}"/>
          </ac:spMkLst>
        </pc:spChg>
        <pc:graphicFrameChg chg="del">
          <ac:chgData name="Mogens Vinther Møller" userId="61d9e108-7c85-44ab-92de-79a486b96d61" providerId="ADAL" clId="{64234F97-3BC4-4C50-A874-CAF3F13B2421}" dt="2022-04-12T14:26:17.363" v="963" actId="478"/>
          <ac:graphicFrameMkLst>
            <pc:docMk/>
            <pc:sldMk cId="66922768" sldId="765"/>
            <ac:graphicFrameMk id="6" creationId="{43992F55-83EA-4628-8521-31743C714267}"/>
          </ac:graphicFrameMkLst>
        </pc:graphicFrameChg>
        <pc:picChg chg="add del mod modCrop">
          <ac:chgData name="Mogens Vinther Møller" userId="61d9e108-7c85-44ab-92de-79a486b96d61" providerId="ADAL" clId="{64234F97-3BC4-4C50-A874-CAF3F13B2421}" dt="2022-04-12T14:29:24.795" v="980" actId="478"/>
          <ac:picMkLst>
            <pc:docMk/>
            <pc:sldMk cId="66922768" sldId="765"/>
            <ac:picMk id="4" creationId="{010CB749-35B7-49BF-A1F4-4FF5CB944538}"/>
          </ac:picMkLst>
        </pc:picChg>
        <pc:picChg chg="add del mod modCrop">
          <ac:chgData name="Mogens Vinther Møller" userId="61d9e108-7c85-44ab-92de-79a486b96d61" providerId="ADAL" clId="{64234F97-3BC4-4C50-A874-CAF3F13B2421}" dt="2022-04-12T14:31:07.316" v="994"/>
          <ac:picMkLst>
            <pc:docMk/>
            <pc:sldMk cId="66922768" sldId="765"/>
            <ac:picMk id="5" creationId="{CAE3BA4E-CF63-4484-AFC8-288B532BF904}"/>
          </ac:picMkLst>
        </pc:picChg>
        <pc:picChg chg="add mod">
          <ac:chgData name="Mogens Vinther Møller" userId="61d9e108-7c85-44ab-92de-79a486b96d61" providerId="ADAL" clId="{64234F97-3BC4-4C50-A874-CAF3F13B2421}" dt="2022-04-12T14:33:09.796" v="996" actId="1076"/>
          <ac:picMkLst>
            <pc:docMk/>
            <pc:sldMk cId="66922768" sldId="765"/>
            <ac:picMk id="8" creationId="{AB8DAB29-372A-4468-8DF7-2C1C45788F54}"/>
          </ac:picMkLst>
        </pc:picChg>
      </pc:sldChg>
      <pc:sldChg chg="addSp delSp modSp mod">
        <pc:chgData name="Mogens Vinther Møller" userId="61d9e108-7c85-44ab-92de-79a486b96d61" providerId="ADAL" clId="{64234F97-3BC4-4C50-A874-CAF3F13B2421}" dt="2022-04-12T14:39:20.187" v="1026" actId="1076"/>
        <pc:sldMkLst>
          <pc:docMk/>
          <pc:sldMk cId="2049727720" sldId="766"/>
        </pc:sldMkLst>
        <pc:picChg chg="add mod">
          <ac:chgData name="Mogens Vinther Møller" userId="61d9e108-7c85-44ab-92de-79a486b96d61" providerId="ADAL" clId="{64234F97-3BC4-4C50-A874-CAF3F13B2421}" dt="2022-04-12T14:39:20.187" v="1026" actId="1076"/>
          <ac:picMkLst>
            <pc:docMk/>
            <pc:sldMk cId="2049727720" sldId="766"/>
            <ac:picMk id="6" creationId="{22A68345-F623-4FE8-A9BF-7D77DE705748}"/>
          </ac:picMkLst>
        </pc:picChg>
        <pc:picChg chg="del">
          <ac:chgData name="Mogens Vinther Møller" userId="61d9e108-7c85-44ab-92de-79a486b96d61" providerId="ADAL" clId="{64234F97-3BC4-4C50-A874-CAF3F13B2421}" dt="2022-04-12T14:35:21.493" v="1001" actId="478"/>
          <ac:picMkLst>
            <pc:docMk/>
            <pc:sldMk cId="2049727720" sldId="766"/>
            <ac:picMk id="8" creationId="{5D34A1A4-EC33-4AD5-987C-1FFB1EF507B8}"/>
          </ac:picMkLst>
        </pc:picChg>
      </pc:sldChg>
      <pc:sldChg chg="addSp delSp modSp mod">
        <pc:chgData name="Mogens Vinther Møller" userId="61d9e108-7c85-44ab-92de-79a486b96d61" providerId="ADAL" clId="{64234F97-3BC4-4C50-A874-CAF3F13B2421}" dt="2022-04-12T14:38:24.280" v="1024" actId="1076"/>
        <pc:sldMkLst>
          <pc:docMk/>
          <pc:sldMk cId="3973442499" sldId="770"/>
        </pc:sldMkLst>
        <pc:picChg chg="del">
          <ac:chgData name="Mogens Vinther Møller" userId="61d9e108-7c85-44ab-92de-79a486b96d61" providerId="ADAL" clId="{64234F97-3BC4-4C50-A874-CAF3F13B2421}" dt="2022-04-12T14:33:49.413" v="997" actId="478"/>
          <ac:picMkLst>
            <pc:docMk/>
            <pc:sldMk cId="3973442499" sldId="770"/>
            <ac:picMk id="5" creationId="{254788C2-BA12-4E6B-ABBB-E2D313A2D131}"/>
          </ac:picMkLst>
        </pc:picChg>
        <pc:picChg chg="add mod">
          <ac:chgData name="Mogens Vinther Møller" userId="61d9e108-7c85-44ab-92de-79a486b96d61" providerId="ADAL" clId="{64234F97-3BC4-4C50-A874-CAF3F13B2421}" dt="2022-04-12T14:38:24.280" v="1024" actId="1076"/>
          <ac:picMkLst>
            <pc:docMk/>
            <pc:sldMk cId="3973442499" sldId="770"/>
            <ac:picMk id="6" creationId="{CAD11BEC-8E9C-43CA-B5E8-18EB18B5CED5}"/>
          </ac:picMkLst>
        </pc:picChg>
      </pc:sldChg>
      <pc:sldChg chg="addSp delSp mod">
        <pc:chgData name="Mogens Vinther Møller" userId="61d9e108-7c85-44ab-92de-79a486b96d61" providerId="ADAL" clId="{64234F97-3BC4-4C50-A874-CAF3F13B2421}" dt="2022-04-12T14:36:12.655" v="1003" actId="22"/>
        <pc:sldMkLst>
          <pc:docMk/>
          <pc:sldMk cId="3082079641" sldId="774"/>
        </pc:sldMkLst>
        <pc:picChg chg="del">
          <ac:chgData name="Mogens Vinther Møller" userId="61d9e108-7c85-44ab-92de-79a486b96d61" providerId="ADAL" clId="{64234F97-3BC4-4C50-A874-CAF3F13B2421}" dt="2022-04-12T14:25:50.556" v="962" actId="478"/>
          <ac:picMkLst>
            <pc:docMk/>
            <pc:sldMk cId="3082079641" sldId="774"/>
            <ac:picMk id="5" creationId="{3116F41B-C700-4355-A404-AA1DEE7E5581}"/>
          </ac:picMkLst>
        </pc:picChg>
        <pc:picChg chg="add">
          <ac:chgData name="Mogens Vinther Møller" userId="61d9e108-7c85-44ab-92de-79a486b96d61" providerId="ADAL" clId="{64234F97-3BC4-4C50-A874-CAF3F13B2421}" dt="2022-04-12T14:36:12.655" v="1003" actId="22"/>
          <ac:picMkLst>
            <pc:docMk/>
            <pc:sldMk cId="3082079641" sldId="774"/>
            <ac:picMk id="6" creationId="{08D6E8CF-D1DE-482C-96B2-1EDC93B90EB4}"/>
          </ac:picMkLst>
        </pc:picChg>
      </pc:sldChg>
      <pc:sldChg chg="modSp mod">
        <pc:chgData name="Mogens Vinther Møller" userId="61d9e108-7c85-44ab-92de-79a486b96d61" providerId="ADAL" clId="{64234F97-3BC4-4C50-A874-CAF3F13B2421}" dt="2022-04-11T11:38:50.569" v="129" actId="6549"/>
        <pc:sldMkLst>
          <pc:docMk/>
          <pc:sldMk cId="1153490547" sldId="806"/>
        </pc:sldMkLst>
        <pc:spChg chg="mod">
          <ac:chgData name="Mogens Vinther Møller" userId="61d9e108-7c85-44ab-92de-79a486b96d61" providerId="ADAL" clId="{64234F97-3BC4-4C50-A874-CAF3F13B2421}" dt="2022-04-11T11:38:50.569" v="129" actId="6549"/>
          <ac:spMkLst>
            <pc:docMk/>
            <pc:sldMk cId="1153490547" sldId="806"/>
            <ac:spMk id="3" creationId="{F4DFE88E-8AC7-4B82-B18A-B360675901F7}"/>
          </ac:spMkLst>
        </pc:spChg>
      </pc:sldChg>
      <pc:sldChg chg="addSp delSp modSp mod">
        <pc:chgData name="Mogens Vinther Møller" userId="61d9e108-7c85-44ab-92de-79a486b96d61" providerId="ADAL" clId="{64234F97-3BC4-4C50-A874-CAF3F13B2421}" dt="2022-04-12T14:40:16.402" v="1030" actId="1076"/>
        <pc:sldMkLst>
          <pc:docMk/>
          <pc:sldMk cId="2681878335" sldId="809"/>
        </pc:sldMkLst>
        <pc:picChg chg="add mod">
          <ac:chgData name="Mogens Vinther Møller" userId="61d9e108-7c85-44ab-92de-79a486b96d61" providerId="ADAL" clId="{64234F97-3BC4-4C50-A874-CAF3F13B2421}" dt="2022-04-12T14:40:16.402" v="1030" actId="1076"/>
          <ac:picMkLst>
            <pc:docMk/>
            <pc:sldMk cId="2681878335" sldId="809"/>
            <ac:picMk id="5" creationId="{2FF6FC65-8C11-4F05-A6C6-4A18B4CC83C1}"/>
          </ac:picMkLst>
        </pc:picChg>
        <pc:picChg chg="del">
          <ac:chgData name="Mogens Vinther Møller" userId="61d9e108-7c85-44ab-92de-79a486b96d61" providerId="ADAL" clId="{64234F97-3BC4-4C50-A874-CAF3F13B2421}" dt="2022-04-12T14:35:26.217" v="1002" actId="478"/>
          <ac:picMkLst>
            <pc:docMk/>
            <pc:sldMk cId="2681878335" sldId="809"/>
            <ac:picMk id="8" creationId="{7BEB1395-962C-4AFD-9BCD-852A72B5F7E5}"/>
          </ac:picMkLst>
        </pc:picChg>
      </pc:sldChg>
      <pc:sldChg chg="modSp mod">
        <pc:chgData name="Mogens Vinther Møller" userId="61d9e108-7c85-44ab-92de-79a486b96d61" providerId="ADAL" clId="{64234F97-3BC4-4C50-A874-CAF3F13B2421}" dt="2022-04-12T14:16:04.005" v="906" actId="6549"/>
        <pc:sldMkLst>
          <pc:docMk/>
          <pc:sldMk cId="4048556565" sldId="814"/>
        </pc:sldMkLst>
        <pc:spChg chg="mod">
          <ac:chgData name="Mogens Vinther Møller" userId="61d9e108-7c85-44ab-92de-79a486b96d61" providerId="ADAL" clId="{64234F97-3BC4-4C50-A874-CAF3F13B2421}" dt="2022-04-12T14:16:04.005" v="906" actId="6549"/>
          <ac:spMkLst>
            <pc:docMk/>
            <pc:sldMk cId="4048556565" sldId="814"/>
            <ac:spMk id="6147" creationId="{00000000-0000-0000-0000-000000000000}"/>
          </ac:spMkLst>
        </pc:spChg>
      </pc:sldChg>
      <pc:sldChg chg="ord">
        <pc:chgData name="Mogens Vinther Møller" userId="61d9e108-7c85-44ab-92de-79a486b96d61" providerId="ADAL" clId="{64234F97-3BC4-4C50-A874-CAF3F13B2421}" dt="2022-04-11T11:16:37.330" v="113"/>
        <pc:sldMkLst>
          <pc:docMk/>
          <pc:sldMk cId="1334765346" sldId="819"/>
        </pc:sldMkLst>
      </pc:sldChg>
      <pc:sldChg chg="modSp mod ord">
        <pc:chgData name="Mogens Vinther Møller" userId="61d9e108-7c85-44ab-92de-79a486b96d61" providerId="ADAL" clId="{64234F97-3BC4-4C50-A874-CAF3F13B2421}" dt="2022-04-12T13:47:04.668" v="804" actId="20577"/>
        <pc:sldMkLst>
          <pc:docMk/>
          <pc:sldMk cId="2949874607" sldId="820"/>
        </pc:sldMkLst>
        <pc:spChg chg="mod">
          <ac:chgData name="Mogens Vinther Møller" userId="61d9e108-7c85-44ab-92de-79a486b96d61" providerId="ADAL" clId="{64234F97-3BC4-4C50-A874-CAF3F13B2421}" dt="2022-04-12T13:47:04.668" v="804" actId="20577"/>
          <ac:spMkLst>
            <pc:docMk/>
            <pc:sldMk cId="2949874607" sldId="820"/>
            <ac:spMk id="2" creationId="{33E45F35-196F-4C10-9145-D159AC73C7E5}"/>
          </ac:spMkLst>
        </pc:spChg>
      </pc:sldChg>
      <pc:sldChg chg="modSp add mod">
        <pc:chgData name="Mogens Vinther Møller" userId="61d9e108-7c85-44ab-92de-79a486b96d61" providerId="ADAL" clId="{64234F97-3BC4-4C50-A874-CAF3F13B2421}" dt="2022-04-12T13:46:43.641" v="800" actId="1076"/>
        <pc:sldMkLst>
          <pc:docMk/>
          <pc:sldMk cId="1412296793" sldId="826"/>
        </pc:sldMkLst>
        <pc:spChg chg="mod">
          <ac:chgData name="Mogens Vinther Møller" userId="61d9e108-7c85-44ab-92de-79a486b96d61" providerId="ADAL" clId="{64234F97-3BC4-4C50-A874-CAF3F13B2421}" dt="2022-04-12T13:46:16.935" v="798" actId="20577"/>
          <ac:spMkLst>
            <pc:docMk/>
            <pc:sldMk cId="1412296793" sldId="826"/>
            <ac:spMk id="2" creationId="{59AA53C8-F059-422B-95F8-3D8BE0F71637}"/>
          </ac:spMkLst>
        </pc:spChg>
        <pc:picChg chg="mod modCrop">
          <ac:chgData name="Mogens Vinther Møller" userId="61d9e108-7c85-44ab-92de-79a486b96d61" providerId="ADAL" clId="{64234F97-3BC4-4C50-A874-CAF3F13B2421}" dt="2022-04-12T13:46:43.641" v="800" actId="1076"/>
          <ac:picMkLst>
            <pc:docMk/>
            <pc:sldMk cId="1412296793" sldId="826"/>
            <ac:picMk id="6" creationId="{B3C2EF06-2CB8-4230-B0CD-D8C98EE3EE70}"/>
          </ac:picMkLst>
        </pc:picChg>
      </pc:sldChg>
      <pc:sldChg chg="addSp delSp modSp del mod">
        <pc:chgData name="Mogens Vinther Møller" userId="61d9e108-7c85-44ab-92de-79a486b96d61" providerId="ADAL" clId="{64234F97-3BC4-4C50-A874-CAF3F13B2421}" dt="2022-04-11T12:04:58.695" v="430" actId="2696"/>
        <pc:sldMkLst>
          <pc:docMk/>
          <pc:sldMk cId="1520491955" sldId="826"/>
        </pc:sldMkLst>
        <pc:spChg chg="mod">
          <ac:chgData name="Mogens Vinther Møller" userId="61d9e108-7c85-44ab-92de-79a486b96d61" providerId="ADAL" clId="{64234F97-3BC4-4C50-A874-CAF3F13B2421}" dt="2022-04-11T12:04:53.623" v="429" actId="20577"/>
          <ac:spMkLst>
            <pc:docMk/>
            <pc:sldMk cId="1520491955" sldId="826"/>
            <ac:spMk id="2" creationId="{59AA53C8-F059-422B-95F8-3D8BE0F71637}"/>
          </ac:spMkLst>
        </pc:spChg>
        <pc:picChg chg="del">
          <ac:chgData name="Mogens Vinther Møller" userId="61d9e108-7c85-44ab-92de-79a486b96d61" providerId="ADAL" clId="{64234F97-3BC4-4C50-A874-CAF3F13B2421}" dt="2022-04-11T11:56:42.256" v="421" actId="478"/>
          <ac:picMkLst>
            <pc:docMk/>
            <pc:sldMk cId="1520491955" sldId="826"/>
            <ac:picMk id="5" creationId="{024B2B07-E4DC-446B-8D86-F5CD7EC141DF}"/>
          </ac:picMkLst>
        </pc:picChg>
        <pc:picChg chg="add mod">
          <ac:chgData name="Mogens Vinther Møller" userId="61d9e108-7c85-44ab-92de-79a486b96d61" providerId="ADAL" clId="{64234F97-3BC4-4C50-A874-CAF3F13B2421}" dt="2022-04-11T12:04:47.609" v="425" actId="14100"/>
          <ac:picMkLst>
            <pc:docMk/>
            <pc:sldMk cId="1520491955" sldId="826"/>
            <ac:picMk id="6" creationId="{B3C2EF06-2CB8-4230-B0CD-D8C98EE3EE70}"/>
          </ac:picMkLst>
        </pc:picChg>
      </pc:sldChg>
      <pc:sldChg chg="ord">
        <pc:chgData name="Mogens Vinther Møller" userId="61d9e108-7c85-44ab-92de-79a486b96d61" providerId="ADAL" clId="{64234F97-3BC4-4C50-A874-CAF3F13B2421}" dt="2022-04-11T11:40:10.969" v="141"/>
        <pc:sldMkLst>
          <pc:docMk/>
          <pc:sldMk cId="716206812" sldId="827"/>
        </pc:sldMkLst>
      </pc:sldChg>
      <pc:sldChg chg="ord">
        <pc:chgData name="Mogens Vinther Møller" userId="61d9e108-7c85-44ab-92de-79a486b96d61" providerId="ADAL" clId="{64234F97-3BC4-4C50-A874-CAF3F13B2421}" dt="2022-04-11T11:38:15.337" v="123"/>
        <pc:sldMkLst>
          <pc:docMk/>
          <pc:sldMk cId="1722847699" sldId="829"/>
        </pc:sldMkLst>
      </pc:sldChg>
      <pc:sldChg chg="addSp delSp modSp add mod">
        <pc:chgData name="Mogens Vinther Møller" userId="61d9e108-7c85-44ab-92de-79a486b96d61" providerId="ADAL" clId="{64234F97-3BC4-4C50-A874-CAF3F13B2421}" dt="2022-04-12T14:07:18.840" v="846" actId="14100"/>
        <pc:sldMkLst>
          <pc:docMk/>
          <pc:sldMk cId="1412738748" sldId="831"/>
        </pc:sldMkLst>
        <pc:spChg chg="mod">
          <ac:chgData name="Mogens Vinther Møller" userId="61d9e108-7c85-44ab-92de-79a486b96d61" providerId="ADAL" clId="{64234F97-3BC4-4C50-A874-CAF3F13B2421}" dt="2022-04-12T14:00:39.139" v="840" actId="1076"/>
          <ac:spMkLst>
            <pc:docMk/>
            <pc:sldMk cId="1412738748" sldId="831"/>
            <ac:spMk id="4" creationId="{76C50D42-7C22-460D-B7AC-0EA80453614E}"/>
          </ac:spMkLst>
        </pc:spChg>
        <pc:picChg chg="add mod">
          <ac:chgData name="Mogens Vinther Møller" userId="61d9e108-7c85-44ab-92de-79a486b96d61" providerId="ADAL" clId="{64234F97-3BC4-4C50-A874-CAF3F13B2421}" dt="2022-04-12T14:07:18.840" v="846" actId="14100"/>
          <ac:picMkLst>
            <pc:docMk/>
            <pc:sldMk cId="1412738748" sldId="831"/>
            <ac:picMk id="3" creationId="{BC2B6343-06FA-48AC-8C8F-9325242161A7}"/>
          </ac:picMkLst>
        </pc:picChg>
        <pc:picChg chg="del mod">
          <ac:chgData name="Mogens Vinther Møller" userId="61d9e108-7c85-44ab-92de-79a486b96d61" providerId="ADAL" clId="{64234F97-3BC4-4C50-A874-CAF3F13B2421}" dt="2022-04-12T14:07:04.653" v="843" actId="478"/>
          <ac:picMkLst>
            <pc:docMk/>
            <pc:sldMk cId="1412738748" sldId="831"/>
            <ac:picMk id="6" creationId="{7F156F35-9C83-437B-A221-AF2A5A94CFE3}"/>
          </ac:picMkLst>
        </pc:picChg>
      </pc:sldChg>
      <pc:sldChg chg="del">
        <pc:chgData name="Mogens Vinther Møller" userId="61d9e108-7c85-44ab-92de-79a486b96d61" providerId="ADAL" clId="{64234F97-3BC4-4C50-A874-CAF3F13B2421}" dt="2022-04-12T14:00:06.082" v="836" actId="2696"/>
        <pc:sldMkLst>
          <pc:docMk/>
          <pc:sldMk cId="2435275895" sldId="831"/>
        </pc:sldMkLst>
      </pc:sldChg>
      <pc:sldChg chg="modSp mod ord">
        <pc:chgData name="Mogens Vinther Møller" userId="61d9e108-7c85-44ab-92de-79a486b96d61" providerId="ADAL" clId="{64234F97-3BC4-4C50-A874-CAF3F13B2421}" dt="2022-04-12T14:13:08.683" v="905" actId="20577"/>
        <pc:sldMkLst>
          <pc:docMk/>
          <pc:sldMk cId="2600677657" sldId="843"/>
        </pc:sldMkLst>
        <pc:spChg chg="mod">
          <ac:chgData name="Mogens Vinther Møller" userId="61d9e108-7c85-44ab-92de-79a486b96d61" providerId="ADAL" clId="{64234F97-3BC4-4C50-A874-CAF3F13B2421}" dt="2022-04-11T11:40:30.490" v="142" actId="255"/>
          <ac:spMkLst>
            <pc:docMk/>
            <pc:sldMk cId="2600677657" sldId="843"/>
            <ac:spMk id="2" creationId="{80BBC738-DAFD-40AE-8923-7655C4F23D36}"/>
          </ac:spMkLst>
        </pc:spChg>
        <pc:spChg chg="mod">
          <ac:chgData name="Mogens Vinther Møller" userId="61d9e108-7c85-44ab-92de-79a486b96d61" providerId="ADAL" clId="{64234F97-3BC4-4C50-A874-CAF3F13B2421}" dt="2022-04-12T14:13:08.683" v="905" actId="20577"/>
          <ac:spMkLst>
            <pc:docMk/>
            <pc:sldMk cId="2600677657" sldId="843"/>
            <ac:spMk id="3" creationId="{500BFE46-9B01-4B68-816D-337BEDBEC3C8}"/>
          </ac:spMkLst>
        </pc:spChg>
      </pc:sldChg>
      <pc:sldChg chg="modSp mod ord">
        <pc:chgData name="Mogens Vinther Møller" userId="61d9e108-7c85-44ab-92de-79a486b96d61" providerId="ADAL" clId="{64234F97-3BC4-4C50-A874-CAF3F13B2421}" dt="2022-04-11T11:44:10.038" v="420" actId="20577"/>
        <pc:sldMkLst>
          <pc:docMk/>
          <pc:sldMk cId="899032017" sldId="845"/>
        </pc:sldMkLst>
        <pc:spChg chg="mod">
          <ac:chgData name="Mogens Vinther Møller" userId="61d9e108-7c85-44ab-92de-79a486b96d61" providerId="ADAL" clId="{64234F97-3BC4-4C50-A874-CAF3F13B2421}" dt="2022-04-11T11:44:10.038" v="420" actId="20577"/>
          <ac:spMkLst>
            <pc:docMk/>
            <pc:sldMk cId="899032017" sldId="845"/>
            <ac:spMk id="2" creationId="{0456DFA4-C818-44C5-8C92-0DD8954118CA}"/>
          </ac:spMkLst>
        </pc:spChg>
        <pc:picChg chg="mod">
          <ac:chgData name="Mogens Vinther Møller" userId="61d9e108-7c85-44ab-92de-79a486b96d61" providerId="ADAL" clId="{64234F97-3BC4-4C50-A874-CAF3F13B2421}" dt="2022-04-11T11:43:53.280" v="395" actId="14100"/>
          <ac:picMkLst>
            <pc:docMk/>
            <pc:sldMk cId="899032017" sldId="845"/>
            <ac:picMk id="6" creationId="{06117DAC-0929-48B4-B7D1-024697614E01}"/>
          </ac:picMkLst>
        </pc:picChg>
      </pc:sldChg>
      <pc:sldChg chg="modSp mod">
        <pc:chgData name="Mogens Vinther Møller" userId="61d9e108-7c85-44ab-92de-79a486b96d61" providerId="ADAL" clId="{64234F97-3BC4-4C50-A874-CAF3F13B2421}" dt="2022-04-12T13:47:53.777" v="814" actId="14"/>
        <pc:sldMkLst>
          <pc:docMk/>
          <pc:sldMk cId="2818286479" sldId="846"/>
        </pc:sldMkLst>
        <pc:spChg chg="mod">
          <ac:chgData name="Mogens Vinther Møller" userId="61d9e108-7c85-44ab-92de-79a486b96d61" providerId="ADAL" clId="{64234F97-3BC4-4C50-A874-CAF3F13B2421}" dt="2022-04-12T13:47:53.777" v="814" actId="14"/>
          <ac:spMkLst>
            <pc:docMk/>
            <pc:sldMk cId="2818286479" sldId="846"/>
            <ac:spMk id="3" creationId="{336E18BA-5D06-4296-9017-AACBE4BA40DA}"/>
          </ac:spMkLst>
        </pc:spChg>
      </pc:sldChg>
      <pc:sldChg chg="del">
        <pc:chgData name="Mogens Vinther Møller" userId="61d9e108-7c85-44ab-92de-79a486b96d61" providerId="ADAL" clId="{64234F97-3BC4-4C50-A874-CAF3F13B2421}" dt="2022-04-12T13:48:48.893" v="815" actId="2696"/>
        <pc:sldMkLst>
          <pc:docMk/>
          <pc:sldMk cId="2400137203" sldId="849"/>
        </pc:sldMkLst>
      </pc:sldChg>
      <pc:sldChg chg="modSp add mod">
        <pc:chgData name="Mogens Vinther Møller" userId="61d9e108-7c85-44ab-92de-79a486b96d61" providerId="ADAL" clId="{64234F97-3BC4-4C50-A874-CAF3F13B2421}" dt="2022-04-12T13:49:48.646" v="822" actId="1076"/>
        <pc:sldMkLst>
          <pc:docMk/>
          <pc:sldMk cId="3783743149" sldId="849"/>
        </pc:sldMkLst>
        <pc:spChg chg="mod">
          <ac:chgData name="Mogens Vinther Møller" userId="61d9e108-7c85-44ab-92de-79a486b96d61" providerId="ADAL" clId="{64234F97-3BC4-4C50-A874-CAF3F13B2421}" dt="2022-04-12T13:49:32.182" v="817" actId="255"/>
          <ac:spMkLst>
            <pc:docMk/>
            <pc:sldMk cId="3783743149" sldId="849"/>
            <ac:spMk id="2" creationId="{39A67C57-78CB-4DF4-9739-B0C23806DB00}"/>
          </ac:spMkLst>
        </pc:spChg>
        <pc:picChg chg="mod">
          <ac:chgData name="Mogens Vinther Møller" userId="61d9e108-7c85-44ab-92de-79a486b96d61" providerId="ADAL" clId="{64234F97-3BC4-4C50-A874-CAF3F13B2421}" dt="2022-04-12T13:49:48.646" v="822" actId="1076"/>
          <ac:picMkLst>
            <pc:docMk/>
            <pc:sldMk cId="3783743149" sldId="849"/>
            <ac:picMk id="6" creationId="{7D8B09AC-AEBD-4C40-8D9E-43BB588FDCCF}"/>
          </ac:picMkLst>
        </pc:picChg>
      </pc:sldChg>
      <pc:sldChg chg="modSp mod ord">
        <pc:chgData name="Mogens Vinther Møller" userId="61d9e108-7c85-44ab-92de-79a486b96d61" providerId="ADAL" clId="{64234F97-3BC4-4C50-A874-CAF3F13B2421}" dt="2022-04-12T13:44:37.815" v="792" actId="732"/>
        <pc:sldMkLst>
          <pc:docMk/>
          <pc:sldMk cId="1062855874" sldId="850"/>
        </pc:sldMkLst>
        <pc:picChg chg="mod modCrop">
          <ac:chgData name="Mogens Vinther Møller" userId="61d9e108-7c85-44ab-92de-79a486b96d61" providerId="ADAL" clId="{64234F97-3BC4-4C50-A874-CAF3F13B2421}" dt="2022-04-12T13:44:37.815" v="792" actId="732"/>
          <ac:picMkLst>
            <pc:docMk/>
            <pc:sldMk cId="1062855874" sldId="850"/>
            <ac:picMk id="6" creationId="{DEBE363F-8EE3-4107-B19D-43C76E31F3B7}"/>
          </ac:picMkLst>
        </pc:picChg>
      </pc:sldChg>
      <pc:sldChg chg="modSp mod ord">
        <pc:chgData name="Mogens Vinther Møller" userId="61d9e108-7c85-44ab-92de-79a486b96d61" providerId="ADAL" clId="{64234F97-3BC4-4C50-A874-CAF3F13B2421}" dt="2022-04-12T13:45:31.082" v="794" actId="732"/>
        <pc:sldMkLst>
          <pc:docMk/>
          <pc:sldMk cId="321980857" sldId="851"/>
        </pc:sldMkLst>
        <pc:picChg chg="mod modCrop">
          <ac:chgData name="Mogens Vinther Møller" userId="61d9e108-7c85-44ab-92de-79a486b96d61" providerId="ADAL" clId="{64234F97-3BC4-4C50-A874-CAF3F13B2421}" dt="2022-04-12T13:45:31.082" v="794" actId="732"/>
          <ac:picMkLst>
            <pc:docMk/>
            <pc:sldMk cId="321980857" sldId="851"/>
            <ac:picMk id="5" creationId="{A09A873E-076F-4351-BAE6-CD8DE86A7CF5}"/>
          </ac:picMkLst>
        </pc:picChg>
        <pc:picChg chg="mod modCrop">
          <ac:chgData name="Mogens Vinther Møller" userId="61d9e108-7c85-44ab-92de-79a486b96d61" providerId="ADAL" clId="{64234F97-3BC4-4C50-A874-CAF3F13B2421}" dt="2022-04-12T13:45:17.044" v="793" actId="732"/>
          <ac:picMkLst>
            <pc:docMk/>
            <pc:sldMk cId="321980857" sldId="851"/>
            <ac:picMk id="6" creationId="{DEBE363F-8EE3-4107-B19D-43C76E31F3B7}"/>
          </ac:picMkLst>
        </pc:picChg>
      </pc:sldChg>
      <pc:sldChg chg="add ord">
        <pc:chgData name="Mogens Vinther Møller" userId="61d9e108-7c85-44ab-92de-79a486b96d61" providerId="ADAL" clId="{64234F97-3BC4-4C50-A874-CAF3F13B2421}" dt="2022-04-11T11:39:33.848" v="137"/>
        <pc:sldMkLst>
          <pc:docMk/>
          <pc:sldMk cId="995860411" sldId="852"/>
        </pc:sldMkLst>
      </pc:sldChg>
      <pc:sldChg chg="addSp delSp modSp new del mod">
        <pc:chgData name="Mogens Vinther Møller" userId="61d9e108-7c85-44ab-92de-79a486b96d61" providerId="ADAL" clId="{64234F97-3BC4-4C50-A874-CAF3F13B2421}" dt="2022-04-11T11:13:52.190" v="74" actId="2696"/>
        <pc:sldMkLst>
          <pc:docMk/>
          <pc:sldMk cId="3326450467" sldId="852"/>
        </pc:sldMkLst>
        <pc:spChg chg="mod">
          <ac:chgData name="Mogens Vinther Møller" userId="61d9e108-7c85-44ab-92de-79a486b96d61" providerId="ADAL" clId="{64234F97-3BC4-4C50-A874-CAF3F13B2421}" dt="2022-04-11T11:13:19.553" v="71" actId="20577"/>
          <ac:spMkLst>
            <pc:docMk/>
            <pc:sldMk cId="3326450467" sldId="852"/>
            <ac:spMk id="2" creationId="{D74E3525-0DAE-41D1-8A6A-DAAEDB951696}"/>
          </ac:spMkLst>
        </pc:spChg>
        <pc:spChg chg="del">
          <ac:chgData name="Mogens Vinther Møller" userId="61d9e108-7c85-44ab-92de-79a486b96d61" providerId="ADAL" clId="{64234F97-3BC4-4C50-A874-CAF3F13B2421}" dt="2022-04-11T10:58:39.426" v="1" actId="22"/>
          <ac:spMkLst>
            <pc:docMk/>
            <pc:sldMk cId="3326450467" sldId="852"/>
            <ac:spMk id="3" creationId="{7C7773CF-95EB-4B5D-8318-6D3A4682A0A8}"/>
          </ac:spMkLst>
        </pc:spChg>
        <pc:spChg chg="add del mod">
          <ac:chgData name="Mogens Vinther Møller" userId="61d9e108-7c85-44ab-92de-79a486b96d61" providerId="ADAL" clId="{64234F97-3BC4-4C50-A874-CAF3F13B2421}" dt="2022-04-11T11:00:50.114" v="11"/>
          <ac:spMkLst>
            <pc:docMk/>
            <pc:sldMk cId="3326450467" sldId="852"/>
            <ac:spMk id="8" creationId="{DA148E44-E659-4237-8372-F5214065DD4A}"/>
          </ac:spMkLst>
        </pc:spChg>
        <pc:spChg chg="add del mod">
          <ac:chgData name="Mogens Vinther Møller" userId="61d9e108-7c85-44ab-92de-79a486b96d61" providerId="ADAL" clId="{64234F97-3BC4-4C50-A874-CAF3F13B2421}" dt="2022-04-11T11:04:43.742" v="55" actId="478"/>
          <ac:spMkLst>
            <pc:docMk/>
            <pc:sldMk cId="3326450467" sldId="852"/>
            <ac:spMk id="17" creationId="{61282E70-FD5F-4A9D-84C2-22CA9A2ECF83}"/>
          </ac:spMkLst>
        </pc:spChg>
        <pc:picChg chg="add del mod ord">
          <ac:chgData name="Mogens Vinther Møller" userId="61d9e108-7c85-44ab-92de-79a486b96d61" providerId="ADAL" clId="{64234F97-3BC4-4C50-A874-CAF3F13B2421}" dt="2022-04-11T10:58:45.640" v="2" actId="478"/>
          <ac:picMkLst>
            <pc:docMk/>
            <pc:sldMk cId="3326450467" sldId="852"/>
            <ac:picMk id="6" creationId="{789416D7-508C-4933-B99F-F63AE2ACA978}"/>
          </ac:picMkLst>
        </pc:picChg>
        <pc:picChg chg="add del mod">
          <ac:chgData name="Mogens Vinther Møller" userId="61d9e108-7c85-44ab-92de-79a486b96d61" providerId="ADAL" clId="{64234F97-3BC4-4C50-A874-CAF3F13B2421}" dt="2022-04-11T10:59:04.238" v="7" actId="478"/>
          <ac:picMkLst>
            <pc:docMk/>
            <pc:sldMk cId="3326450467" sldId="852"/>
            <ac:picMk id="10" creationId="{50CBC28E-2391-4DA2-B87C-2DC48AEC86DC}"/>
          </ac:picMkLst>
        </pc:picChg>
        <pc:picChg chg="add del mod">
          <ac:chgData name="Mogens Vinther Møller" userId="61d9e108-7c85-44ab-92de-79a486b96d61" providerId="ADAL" clId="{64234F97-3BC4-4C50-A874-CAF3F13B2421}" dt="2022-04-11T11:00:35.399" v="10" actId="21"/>
          <ac:picMkLst>
            <pc:docMk/>
            <pc:sldMk cId="3326450467" sldId="852"/>
            <ac:picMk id="12" creationId="{A41D649B-862D-4E54-AAC1-DD62258C6FB9}"/>
          </ac:picMkLst>
        </pc:picChg>
        <pc:picChg chg="add del mod">
          <ac:chgData name="Mogens Vinther Møller" userId="61d9e108-7c85-44ab-92de-79a486b96d61" providerId="ADAL" clId="{64234F97-3BC4-4C50-A874-CAF3F13B2421}" dt="2022-04-11T11:04:34.784" v="52" actId="478"/>
          <ac:picMkLst>
            <pc:docMk/>
            <pc:sldMk cId="3326450467" sldId="852"/>
            <ac:picMk id="15" creationId="{936A8F77-7FB2-493B-802B-561CFC5221FF}"/>
          </ac:picMkLst>
        </pc:picChg>
        <pc:picChg chg="add mod">
          <ac:chgData name="Mogens Vinther Møller" userId="61d9e108-7c85-44ab-92de-79a486b96d61" providerId="ADAL" clId="{64234F97-3BC4-4C50-A874-CAF3F13B2421}" dt="2022-04-11T11:04:50.312" v="57" actId="1076"/>
          <ac:picMkLst>
            <pc:docMk/>
            <pc:sldMk cId="3326450467" sldId="852"/>
            <ac:picMk id="19" creationId="{E35ADBCB-86E6-4921-B9AB-B19889E06DBD}"/>
          </ac:picMkLst>
        </pc:picChg>
      </pc:sldChg>
      <pc:sldChg chg="addSp delSp modSp add del mod ord">
        <pc:chgData name="Mogens Vinther Møller" userId="61d9e108-7c85-44ab-92de-79a486b96d61" providerId="ADAL" clId="{64234F97-3BC4-4C50-A874-CAF3F13B2421}" dt="2022-04-11T11:13:52.190" v="74" actId="2696"/>
        <pc:sldMkLst>
          <pc:docMk/>
          <pc:sldMk cId="1152586941" sldId="853"/>
        </pc:sldMkLst>
        <pc:spChg chg="mod">
          <ac:chgData name="Mogens Vinther Møller" userId="61d9e108-7c85-44ab-92de-79a486b96d61" providerId="ADAL" clId="{64234F97-3BC4-4C50-A874-CAF3F13B2421}" dt="2022-04-11T11:13:34.459" v="73" actId="20577"/>
          <ac:spMkLst>
            <pc:docMk/>
            <pc:sldMk cId="1152586941" sldId="853"/>
            <ac:spMk id="2" creationId="{D74E3525-0DAE-41D1-8A6A-DAAEDB951696}"/>
          </ac:spMkLst>
        </pc:spChg>
        <pc:spChg chg="add del mod">
          <ac:chgData name="Mogens Vinther Møller" userId="61d9e108-7c85-44ab-92de-79a486b96d61" providerId="ADAL" clId="{64234F97-3BC4-4C50-A874-CAF3F13B2421}" dt="2022-04-11T11:03:01.257" v="49" actId="478"/>
          <ac:spMkLst>
            <pc:docMk/>
            <pc:sldMk cId="1152586941" sldId="853"/>
            <ac:spMk id="5" creationId="{78F39B81-B380-4911-90E2-6B94D5E7341F}"/>
          </ac:spMkLst>
        </pc:spChg>
        <pc:picChg chg="add del mod">
          <ac:chgData name="Mogens Vinther Møller" userId="61d9e108-7c85-44ab-92de-79a486b96d61" providerId="ADAL" clId="{64234F97-3BC4-4C50-A874-CAF3F13B2421}" dt="2022-04-11T11:08:39.490" v="58" actId="478"/>
          <ac:picMkLst>
            <pc:docMk/>
            <pc:sldMk cId="1152586941" sldId="853"/>
            <ac:picMk id="7" creationId="{38741A71-E909-45BE-B01E-89CA693F5ECA}"/>
          </ac:picMkLst>
        </pc:picChg>
        <pc:picChg chg="add mod">
          <ac:chgData name="Mogens Vinther Møller" userId="61d9e108-7c85-44ab-92de-79a486b96d61" providerId="ADAL" clId="{64234F97-3BC4-4C50-A874-CAF3F13B2421}" dt="2022-04-11T11:08:52.250" v="61" actId="1076"/>
          <ac:picMkLst>
            <pc:docMk/>
            <pc:sldMk cId="1152586941" sldId="853"/>
            <ac:picMk id="9" creationId="{4F8327C2-A7D8-403F-BFEB-0193EB854A3D}"/>
          </ac:picMkLst>
        </pc:picChg>
        <pc:picChg chg="del">
          <ac:chgData name="Mogens Vinther Møller" userId="61d9e108-7c85-44ab-92de-79a486b96d61" providerId="ADAL" clId="{64234F97-3BC4-4C50-A874-CAF3F13B2421}" dt="2022-04-11T11:01:59.374" v="46" actId="478"/>
          <ac:picMkLst>
            <pc:docMk/>
            <pc:sldMk cId="1152586941" sldId="853"/>
            <ac:picMk id="15" creationId="{936A8F77-7FB2-493B-802B-561CFC5221FF}"/>
          </ac:picMkLst>
        </pc:picChg>
      </pc:sldChg>
      <pc:sldChg chg="add ord">
        <pc:chgData name="Mogens Vinther Møller" userId="61d9e108-7c85-44ab-92de-79a486b96d61" providerId="ADAL" clId="{64234F97-3BC4-4C50-A874-CAF3F13B2421}" dt="2022-04-11T11:39:30.814" v="135"/>
        <pc:sldMkLst>
          <pc:docMk/>
          <pc:sldMk cId="1377835547" sldId="853"/>
        </pc:sldMkLst>
      </pc:sldChg>
      <pc:sldChg chg="addSp delSp modSp new mod">
        <pc:chgData name="Mogens Vinther Møller" userId="61d9e108-7c85-44ab-92de-79a486b96d61" providerId="ADAL" clId="{64234F97-3BC4-4C50-A874-CAF3F13B2421}" dt="2022-04-11T13:38:51.041" v="758" actId="20577"/>
        <pc:sldMkLst>
          <pc:docMk/>
          <pc:sldMk cId="3671403671" sldId="854"/>
        </pc:sldMkLst>
        <pc:spChg chg="mod">
          <ac:chgData name="Mogens Vinther Møller" userId="61d9e108-7c85-44ab-92de-79a486b96d61" providerId="ADAL" clId="{64234F97-3BC4-4C50-A874-CAF3F13B2421}" dt="2022-04-11T13:38:51.041" v="758" actId="20577"/>
          <ac:spMkLst>
            <pc:docMk/>
            <pc:sldMk cId="3671403671" sldId="854"/>
            <ac:spMk id="2" creationId="{3318E06D-4518-4320-B739-5078019AB933}"/>
          </ac:spMkLst>
        </pc:spChg>
        <pc:spChg chg="add del">
          <ac:chgData name="Mogens Vinther Møller" userId="61d9e108-7c85-44ab-92de-79a486b96d61" providerId="ADAL" clId="{64234F97-3BC4-4C50-A874-CAF3F13B2421}" dt="2022-04-11T13:19:05.908" v="617"/>
          <ac:spMkLst>
            <pc:docMk/>
            <pc:sldMk cId="3671403671" sldId="854"/>
            <ac:spMk id="3" creationId="{EDC0D4EE-EEEC-4C5E-9BD7-8373678865B1}"/>
          </ac:spMkLst>
        </pc:spChg>
        <pc:graphicFrameChg chg="add mod">
          <ac:chgData name="Mogens Vinther Møller" userId="61d9e108-7c85-44ab-92de-79a486b96d61" providerId="ADAL" clId="{64234F97-3BC4-4C50-A874-CAF3F13B2421}" dt="2022-04-11T13:19:00.167" v="616"/>
          <ac:graphicFrameMkLst>
            <pc:docMk/>
            <pc:sldMk cId="3671403671" sldId="854"/>
            <ac:graphicFrameMk id="5" creationId="{E368417D-6E7E-4BBB-97C0-852BD87B87AC}"/>
          </ac:graphicFrameMkLst>
        </pc:graphicFrameChg>
        <pc:picChg chg="add mod">
          <ac:chgData name="Mogens Vinther Møller" userId="61d9e108-7c85-44ab-92de-79a486b96d61" providerId="ADAL" clId="{64234F97-3BC4-4C50-A874-CAF3F13B2421}" dt="2022-04-11T13:19:14.785" v="619" actId="14100"/>
          <ac:picMkLst>
            <pc:docMk/>
            <pc:sldMk cId="3671403671" sldId="854"/>
            <ac:picMk id="6" creationId="{2A8E13A9-E842-4E61-A184-0C157D35C88C}"/>
          </ac:picMkLst>
        </pc:picChg>
      </pc:sldChg>
      <pc:sldChg chg="addSp delSp modSp new mod">
        <pc:chgData name="Mogens Vinther Møller" userId="61d9e108-7c85-44ab-92de-79a486b96d61" providerId="ADAL" clId="{64234F97-3BC4-4C50-A874-CAF3F13B2421}" dt="2022-04-11T13:38:24.599" v="708" actId="20577"/>
        <pc:sldMkLst>
          <pc:docMk/>
          <pc:sldMk cId="1269799806" sldId="855"/>
        </pc:sldMkLst>
        <pc:spChg chg="mod">
          <ac:chgData name="Mogens Vinther Møller" userId="61d9e108-7c85-44ab-92de-79a486b96d61" providerId="ADAL" clId="{64234F97-3BC4-4C50-A874-CAF3F13B2421}" dt="2022-04-11T13:38:24.599" v="708" actId="20577"/>
          <ac:spMkLst>
            <pc:docMk/>
            <pc:sldMk cId="1269799806" sldId="855"/>
            <ac:spMk id="2" creationId="{0911E0EC-EAF4-4D74-AEF9-70D84F307371}"/>
          </ac:spMkLst>
        </pc:spChg>
        <pc:spChg chg="del">
          <ac:chgData name="Mogens Vinther Møller" userId="61d9e108-7c85-44ab-92de-79a486b96d61" providerId="ADAL" clId="{64234F97-3BC4-4C50-A874-CAF3F13B2421}" dt="2022-04-11T13:21:56.550" v="622"/>
          <ac:spMkLst>
            <pc:docMk/>
            <pc:sldMk cId="1269799806" sldId="855"/>
            <ac:spMk id="3" creationId="{480D708D-E263-49A2-AC39-A83E517B0F62}"/>
          </ac:spMkLst>
        </pc:spChg>
        <pc:spChg chg="add del mod">
          <ac:chgData name="Mogens Vinther Møller" userId="61d9e108-7c85-44ab-92de-79a486b96d61" providerId="ADAL" clId="{64234F97-3BC4-4C50-A874-CAF3F13B2421}" dt="2022-04-11T13:22:05.074" v="624"/>
          <ac:spMkLst>
            <pc:docMk/>
            <pc:sldMk cId="1269799806" sldId="855"/>
            <ac:spMk id="7" creationId="{75BF751C-816D-43A4-BD44-FA0553FC1BA9}"/>
          </ac:spMkLst>
        </pc:spChg>
        <pc:spChg chg="add del mod">
          <ac:chgData name="Mogens Vinther Møller" userId="61d9e108-7c85-44ab-92de-79a486b96d61" providerId="ADAL" clId="{64234F97-3BC4-4C50-A874-CAF3F13B2421}" dt="2022-04-11T13:37:50.246" v="626" actId="478"/>
          <ac:spMkLst>
            <pc:docMk/>
            <pc:sldMk cId="1269799806" sldId="855"/>
            <ac:spMk id="10" creationId="{BF93E327-41C7-4FF1-B7DD-47B67B2BA36A}"/>
          </ac:spMkLst>
        </pc:spChg>
        <pc:graphicFrameChg chg="add del mod">
          <ac:chgData name="Mogens Vinther Møller" userId="61d9e108-7c85-44ab-92de-79a486b96d61" providerId="ADAL" clId="{64234F97-3BC4-4C50-A874-CAF3F13B2421}" dt="2022-04-11T13:21:58.554" v="623" actId="21"/>
          <ac:graphicFrameMkLst>
            <pc:docMk/>
            <pc:sldMk cId="1269799806" sldId="855"/>
            <ac:graphicFrameMk id="5" creationId="{0A9A251D-59D1-461A-89CB-F4C6169F5F45}"/>
          </ac:graphicFrameMkLst>
        </pc:graphicFrameChg>
        <pc:picChg chg="add del mod">
          <ac:chgData name="Mogens Vinther Møller" userId="61d9e108-7c85-44ab-92de-79a486b96d61" providerId="ADAL" clId="{64234F97-3BC4-4C50-A874-CAF3F13B2421}" dt="2022-04-11T13:37:32.097" v="625" actId="478"/>
          <ac:picMkLst>
            <pc:docMk/>
            <pc:sldMk cId="1269799806" sldId="855"/>
            <ac:picMk id="8" creationId="{2A89E252-E665-466D-B936-25CABFB2258C}"/>
          </ac:picMkLst>
        </pc:picChg>
        <pc:picChg chg="add mod">
          <ac:chgData name="Mogens Vinther Møller" userId="61d9e108-7c85-44ab-92de-79a486b96d61" providerId="ADAL" clId="{64234F97-3BC4-4C50-A874-CAF3F13B2421}" dt="2022-04-11T13:38:03.271" v="630" actId="1076"/>
          <ac:picMkLst>
            <pc:docMk/>
            <pc:sldMk cId="1269799806" sldId="855"/>
            <ac:picMk id="11" creationId="{1F64117B-A201-4CF0-9CA0-8CEE3054FF5A}"/>
          </ac:picMkLst>
        </pc:picChg>
      </pc:sldChg>
      <pc:sldChg chg="addSp delSp modSp new mod">
        <pc:chgData name="Mogens Vinther Møller" userId="61d9e108-7c85-44ab-92de-79a486b96d61" providerId="ADAL" clId="{64234F97-3BC4-4C50-A874-CAF3F13B2421}" dt="2022-04-12T09:24:14.847" v="791" actId="20577"/>
        <pc:sldMkLst>
          <pc:docMk/>
          <pc:sldMk cId="177931756" sldId="856"/>
        </pc:sldMkLst>
        <pc:spChg chg="mod">
          <ac:chgData name="Mogens Vinther Møller" userId="61d9e108-7c85-44ab-92de-79a486b96d61" providerId="ADAL" clId="{64234F97-3BC4-4C50-A874-CAF3F13B2421}" dt="2022-04-12T09:24:14.847" v="791" actId="20577"/>
          <ac:spMkLst>
            <pc:docMk/>
            <pc:sldMk cId="177931756" sldId="856"/>
            <ac:spMk id="2" creationId="{09D8E6D9-D1DA-4DC0-802D-233270FBE97B}"/>
          </ac:spMkLst>
        </pc:spChg>
        <pc:spChg chg="del">
          <ac:chgData name="Mogens Vinther Møller" userId="61d9e108-7c85-44ab-92de-79a486b96d61" providerId="ADAL" clId="{64234F97-3BC4-4C50-A874-CAF3F13B2421}" dt="2022-04-12T09:23:48.378" v="760" actId="478"/>
          <ac:spMkLst>
            <pc:docMk/>
            <pc:sldMk cId="177931756" sldId="856"/>
            <ac:spMk id="3" creationId="{5D21A1C2-5BA6-416D-A255-6C9206DCA082}"/>
          </ac:spMkLst>
        </pc:spChg>
        <pc:picChg chg="add mod">
          <ac:chgData name="Mogens Vinther Møller" userId="61d9e108-7c85-44ab-92de-79a486b96d61" providerId="ADAL" clId="{64234F97-3BC4-4C50-A874-CAF3F13B2421}" dt="2022-04-12T09:24:03.762" v="763" actId="1076"/>
          <ac:picMkLst>
            <pc:docMk/>
            <pc:sldMk cId="177931756" sldId="856"/>
            <ac:picMk id="6" creationId="{E69A3638-44D0-4A45-A113-D8F819AFE943}"/>
          </ac:picMkLst>
        </pc:picChg>
      </pc:sldChg>
      <pc:sldChg chg="addSp delSp modSp new mod modClrScheme chgLayout">
        <pc:chgData name="Mogens Vinther Møller" userId="61d9e108-7c85-44ab-92de-79a486b96d61" providerId="ADAL" clId="{64234F97-3BC4-4C50-A874-CAF3F13B2421}" dt="2022-04-19T12:38:28.469" v="1190" actId="1076"/>
        <pc:sldMkLst>
          <pc:docMk/>
          <pc:sldMk cId="2420446530" sldId="857"/>
        </pc:sldMkLst>
        <pc:spChg chg="mod ord">
          <ac:chgData name="Mogens Vinther Møller" userId="61d9e108-7c85-44ab-92de-79a486b96d61" providerId="ADAL" clId="{64234F97-3BC4-4C50-A874-CAF3F13B2421}" dt="2022-04-12T14:18:23.500" v="948" actId="1076"/>
          <ac:spMkLst>
            <pc:docMk/>
            <pc:sldMk cId="2420446530" sldId="857"/>
            <ac:spMk id="2" creationId="{D0B260AF-1C44-434E-A19C-2BD2E46D2B35}"/>
          </ac:spMkLst>
        </pc:spChg>
        <pc:spChg chg="add mod ord">
          <ac:chgData name="Mogens Vinther Møller" userId="61d9e108-7c85-44ab-92de-79a486b96d61" providerId="ADAL" clId="{64234F97-3BC4-4C50-A874-CAF3F13B2421}" dt="2022-04-12T14:17:40.957" v="946" actId="20577"/>
          <ac:spMkLst>
            <pc:docMk/>
            <pc:sldMk cId="2420446530" sldId="857"/>
            <ac:spMk id="11" creationId="{6121E000-5E1A-499F-8FE5-BE5A901721E7}"/>
          </ac:spMkLst>
        </pc:spChg>
        <pc:picChg chg="add del mod modCrop">
          <ac:chgData name="Mogens Vinther Møller" userId="61d9e108-7c85-44ab-92de-79a486b96d61" providerId="ADAL" clId="{64234F97-3BC4-4C50-A874-CAF3F13B2421}" dt="2022-04-12T14:09:15.599" v="849" actId="478"/>
          <ac:picMkLst>
            <pc:docMk/>
            <pc:sldMk cId="2420446530" sldId="857"/>
            <ac:picMk id="4" creationId="{A29D6D83-973B-47BB-9DDF-E14E61247112}"/>
          </ac:picMkLst>
        </pc:picChg>
        <pc:picChg chg="add mod">
          <ac:chgData name="Mogens Vinther Møller" userId="61d9e108-7c85-44ab-92de-79a486b96d61" providerId="ADAL" clId="{64234F97-3BC4-4C50-A874-CAF3F13B2421}" dt="2022-04-19T12:38:28.469" v="1190" actId="1076"/>
          <ac:picMkLst>
            <pc:docMk/>
            <pc:sldMk cId="2420446530" sldId="857"/>
            <ac:picMk id="6" creationId="{66F81338-6E19-483B-AEDE-52A0A9B31A50}"/>
          </ac:picMkLst>
        </pc:picChg>
        <pc:picChg chg="add mod">
          <ac:chgData name="Mogens Vinther Møller" userId="61d9e108-7c85-44ab-92de-79a486b96d61" providerId="ADAL" clId="{64234F97-3BC4-4C50-A874-CAF3F13B2421}" dt="2022-04-12T14:10:38.552" v="853" actId="1076"/>
          <ac:picMkLst>
            <pc:docMk/>
            <pc:sldMk cId="2420446530" sldId="857"/>
            <ac:picMk id="8" creationId="{19AF1D51-8E38-40E7-8E82-50C19872A5B6}"/>
          </ac:picMkLst>
        </pc:picChg>
        <pc:picChg chg="add mod">
          <ac:chgData name="Mogens Vinther Møller" userId="61d9e108-7c85-44ab-92de-79a486b96d61" providerId="ADAL" clId="{64234F97-3BC4-4C50-A874-CAF3F13B2421}" dt="2022-04-12T14:11:01.675" v="855" actId="1076"/>
          <ac:picMkLst>
            <pc:docMk/>
            <pc:sldMk cId="2420446530" sldId="857"/>
            <ac:picMk id="10" creationId="{B9568277-95DD-4AB9-B491-ABB10B7E8CF0}"/>
          </ac:picMkLst>
        </pc:picChg>
      </pc:sldChg>
      <pc:sldChg chg="new del">
        <pc:chgData name="Mogens Vinther Møller" userId="61d9e108-7c85-44ab-92de-79a486b96d61" providerId="ADAL" clId="{64234F97-3BC4-4C50-A874-CAF3F13B2421}" dt="2022-04-12T14:00:26.591" v="838" actId="47"/>
        <pc:sldMkLst>
          <pc:docMk/>
          <pc:sldMk cId="854742070" sldId="858"/>
        </pc:sldMkLst>
      </pc:sldChg>
      <pc:sldChg chg="addSp modSp new mod">
        <pc:chgData name="Mogens Vinther Møller" userId="61d9e108-7c85-44ab-92de-79a486b96d61" providerId="ADAL" clId="{64234F97-3BC4-4C50-A874-CAF3F13B2421}" dt="2022-04-12T13:55:11.220" v="835" actId="14100"/>
        <pc:sldMkLst>
          <pc:docMk/>
          <pc:sldMk cId="1848971482" sldId="859"/>
        </pc:sldMkLst>
        <pc:picChg chg="add mod modCrop">
          <ac:chgData name="Mogens Vinther Møller" userId="61d9e108-7c85-44ab-92de-79a486b96d61" providerId="ADAL" clId="{64234F97-3BC4-4C50-A874-CAF3F13B2421}" dt="2022-04-12T13:55:11.220" v="835" actId="14100"/>
          <ac:picMkLst>
            <pc:docMk/>
            <pc:sldMk cId="1848971482" sldId="859"/>
            <ac:picMk id="4" creationId="{B3E1E546-1795-4DD5-AC09-59C9084DF8CA}"/>
          </ac:picMkLst>
        </pc:picChg>
      </pc:sldChg>
      <pc:sldChg chg="addSp modSp new mod">
        <pc:chgData name="Mogens Vinther Møller" userId="61d9e108-7c85-44ab-92de-79a486b96d61" providerId="ADAL" clId="{64234F97-3BC4-4C50-A874-CAF3F13B2421}" dt="2022-04-12T14:25:10.153" v="961" actId="14100"/>
        <pc:sldMkLst>
          <pc:docMk/>
          <pc:sldMk cId="1718873509" sldId="860"/>
        </pc:sldMkLst>
        <pc:spChg chg="mod">
          <ac:chgData name="Mogens Vinther Møller" userId="61d9e108-7c85-44ab-92de-79a486b96d61" providerId="ADAL" clId="{64234F97-3BC4-4C50-A874-CAF3F13B2421}" dt="2022-04-12T14:24:10.335" v="952" actId="1076"/>
          <ac:spMkLst>
            <pc:docMk/>
            <pc:sldMk cId="1718873509" sldId="860"/>
            <ac:spMk id="2" creationId="{74299DEF-3CB8-4EB1-A369-19EB6013A810}"/>
          </ac:spMkLst>
        </pc:spChg>
        <pc:picChg chg="add mod modCrop">
          <ac:chgData name="Mogens Vinther Møller" userId="61d9e108-7c85-44ab-92de-79a486b96d61" providerId="ADAL" clId="{64234F97-3BC4-4C50-A874-CAF3F13B2421}" dt="2022-04-12T14:25:10.153" v="961" actId="14100"/>
          <ac:picMkLst>
            <pc:docMk/>
            <pc:sldMk cId="1718873509" sldId="860"/>
            <ac:picMk id="4" creationId="{0F7D776D-055D-48B7-95E8-0C0BB67CBA9D}"/>
          </ac:picMkLst>
        </pc:picChg>
      </pc:sldChg>
      <pc:sldChg chg="addSp delSp modSp new mod">
        <pc:chgData name="Mogens Vinther Møller" userId="61d9e108-7c85-44ab-92de-79a486b96d61" providerId="ADAL" clId="{64234F97-3BC4-4C50-A874-CAF3F13B2421}" dt="2022-04-12T14:44:16.193" v="1075" actId="22"/>
        <pc:sldMkLst>
          <pc:docMk/>
          <pc:sldMk cId="4024727403" sldId="861"/>
        </pc:sldMkLst>
        <pc:spChg chg="mod">
          <ac:chgData name="Mogens Vinther Møller" userId="61d9e108-7c85-44ab-92de-79a486b96d61" providerId="ADAL" clId="{64234F97-3BC4-4C50-A874-CAF3F13B2421}" dt="2022-04-12T14:40:52.392" v="1073" actId="20577"/>
          <ac:spMkLst>
            <pc:docMk/>
            <pc:sldMk cId="4024727403" sldId="861"/>
            <ac:spMk id="2" creationId="{0B4EE96C-5917-4216-B552-04A427078DBA}"/>
          </ac:spMkLst>
        </pc:spChg>
        <pc:spChg chg="del">
          <ac:chgData name="Mogens Vinther Møller" userId="61d9e108-7c85-44ab-92de-79a486b96d61" providerId="ADAL" clId="{64234F97-3BC4-4C50-A874-CAF3F13B2421}" dt="2022-04-12T14:41:01.283" v="1074" actId="478"/>
          <ac:spMkLst>
            <pc:docMk/>
            <pc:sldMk cId="4024727403" sldId="861"/>
            <ac:spMk id="3" creationId="{6AE8B022-B6BC-49CC-9664-159B78C3D537}"/>
          </ac:spMkLst>
        </pc:spChg>
        <pc:picChg chg="add">
          <ac:chgData name="Mogens Vinther Møller" userId="61d9e108-7c85-44ab-92de-79a486b96d61" providerId="ADAL" clId="{64234F97-3BC4-4C50-A874-CAF3F13B2421}" dt="2022-04-12T14:44:16.193" v="1075" actId="22"/>
          <ac:picMkLst>
            <pc:docMk/>
            <pc:sldMk cId="4024727403" sldId="861"/>
            <ac:picMk id="6" creationId="{220935F0-F046-40D5-AAA5-40218005CF04}"/>
          </ac:picMkLst>
        </pc:picChg>
      </pc:sldChg>
      <pc:sldChg chg="addSp delSp modSp new mod">
        <pc:chgData name="Mogens Vinther Møller" userId="61d9e108-7c85-44ab-92de-79a486b96d61" providerId="ADAL" clId="{64234F97-3BC4-4C50-A874-CAF3F13B2421}" dt="2022-04-12T14:45:44.088" v="1109" actId="14100"/>
        <pc:sldMkLst>
          <pc:docMk/>
          <pc:sldMk cId="38258914" sldId="862"/>
        </pc:sldMkLst>
        <pc:spChg chg="mod">
          <ac:chgData name="Mogens Vinther Møller" userId="61d9e108-7c85-44ab-92de-79a486b96d61" providerId="ADAL" clId="{64234F97-3BC4-4C50-A874-CAF3F13B2421}" dt="2022-04-12T14:45:35.895" v="1108" actId="20577"/>
          <ac:spMkLst>
            <pc:docMk/>
            <pc:sldMk cId="38258914" sldId="862"/>
            <ac:spMk id="2" creationId="{4610F03E-1781-4259-A0CC-22C0AF65C5CB}"/>
          </ac:spMkLst>
        </pc:spChg>
        <pc:spChg chg="del">
          <ac:chgData name="Mogens Vinther Møller" userId="61d9e108-7c85-44ab-92de-79a486b96d61" providerId="ADAL" clId="{64234F97-3BC4-4C50-A874-CAF3F13B2421}" dt="2022-04-12T14:44:28.660" v="1077" actId="478"/>
          <ac:spMkLst>
            <pc:docMk/>
            <pc:sldMk cId="38258914" sldId="862"/>
            <ac:spMk id="3" creationId="{CD681752-288F-41C4-A02F-C5D7E8715B81}"/>
          </ac:spMkLst>
        </pc:spChg>
        <pc:picChg chg="add mod">
          <ac:chgData name="Mogens Vinther Møller" userId="61d9e108-7c85-44ab-92de-79a486b96d61" providerId="ADAL" clId="{64234F97-3BC4-4C50-A874-CAF3F13B2421}" dt="2022-04-12T14:45:44.088" v="1109" actId="14100"/>
          <ac:picMkLst>
            <pc:docMk/>
            <pc:sldMk cId="38258914" sldId="862"/>
            <ac:picMk id="6" creationId="{D577AD55-DD90-44EF-9CE7-45F52384C841}"/>
          </ac:picMkLst>
        </pc:picChg>
      </pc:sldChg>
      <pc:sldChg chg="addSp delSp modSp new mod">
        <pc:chgData name="Mogens Vinther Møller" userId="61d9e108-7c85-44ab-92de-79a486b96d61" providerId="ADAL" clId="{64234F97-3BC4-4C50-A874-CAF3F13B2421}" dt="2022-04-12T14:47:24.969" v="1136" actId="20577"/>
        <pc:sldMkLst>
          <pc:docMk/>
          <pc:sldMk cId="529809407" sldId="863"/>
        </pc:sldMkLst>
        <pc:spChg chg="mod">
          <ac:chgData name="Mogens Vinther Møller" userId="61d9e108-7c85-44ab-92de-79a486b96d61" providerId="ADAL" clId="{64234F97-3BC4-4C50-A874-CAF3F13B2421}" dt="2022-04-12T14:47:24.969" v="1136" actId="20577"/>
          <ac:spMkLst>
            <pc:docMk/>
            <pc:sldMk cId="529809407" sldId="863"/>
            <ac:spMk id="2" creationId="{DD6407DE-B4F1-452C-A059-CC67F4B3C20C}"/>
          </ac:spMkLst>
        </pc:spChg>
        <pc:spChg chg="del">
          <ac:chgData name="Mogens Vinther Møller" userId="61d9e108-7c85-44ab-92de-79a486b96d61" providerId="ADAL" clId="{64234F97-3BC4-4C50-A874-CAF3F13B2421}" dt="2022-04-12T14:45:52.698" v="1111" actId="478"/>
          <ac:spMkLst>
            <pc:docMk/>
            <pc:sldMk cId="529809407" sldId="863"/>
            <ac:spMk id="3" creationId="{0B8BC249-2BC8-4D55-A00F-2FA3869DBCD4}"/>
          </ac:spMkLst>
        </pc:spChg>
        <pc:picChg chg="add mod">
          <ac:chgData name="Mogens Vinther Møller" userId="61d9e108-7c85-44ab-92de-79a486b96d61" providerId="ADAL" clId="{64234F97-3BC4-4C50-A874-CAF3F13B2421}" dt="2022-04-12T14:47:17.743" v="1114" actId="1076"/>
          <ac:picMkLst>
            <pc:docMk/>
            <pc:sldMk cId="529809407" sldId="863"/>
            <ac:picMk id="6" creationId="{B7950971-CE2F-4E75-B513-27D49D0131C5}"/>
          </ac:picMkLst>
        </pc:picChg>
      </pc:sldChg>
      <pc:sldChg chg="addSp delSp modSp new mod">
        <pc:chgData name="Mogens Vinther Møller" userId="61d9e108-7c85-44ab-92de-79a486b96d61" providerId="ADAL" clId="{64234F97-3BC4-4C50-A874-CAF3F13B2421}" dt="2022-04-13T09:06:03.046" v="1189" actId="1076"/>
        <pc:sldMkLst>
          <pc:docMk/>
          <pc:sldMk cId="179146045" sldId="864"/>
        </pc:sldMkLst>
        <pc:spChg chg="mod">
          <ac:chgData name="Mogens Vinther Møller" userId="61d9e108-7c85-44ab-92de-79a486b96d61" providerId="ADAL" clId="{64234F97-3BC4-4C50-A874-CAF3F13B2421}" dt="2022-04-12T14:48:11.141" v="1174" actId="20577"/>
          <ac:spMkLst>
            <pc:docMk/>
            <pc:sldMk cId="179146045" sldId="864"/>
            <ac:spMk id="2" creationId="{37107438-811F-4830-BDBA-66479C267017}"/>
          </ac:spMkLst>
        </pc:spChg>
        <pc:spChg chg="del mod">
          <ac:chgData name="Mogens Vinther Møller" userId="61d9e108-7c85-44ab-92de-79a486b96d61" providerId="ADAL" clId="{64234F97-3BC4-4C50-A874-CAF3F13B2421}" dt="2022-04-13T09:05:41.202" v="1184" actId="478"/>
          <ac:spMkLst>
            <pc:docMk/>
            <pc:sldMk cId="179146045" sldId="864"/>
            <ac:spMk id="3" creationId="{4234637A-6992-4DC4-AB1A-3806D8A75989}"/>
          </ac:spMkLst>
        </pc:spChg>
        <pc:spChg chg="add del mod">
          <ac:chgData name="Mogens Vinther Møller" userId="61d9e108-7c85-44ab-92de-79a486b96d61" providerId="ADAL" clId="{64234F97-3BC4-4C50-A874-CAF3F13B2421}" dt="2022-04-13T09:05:46.408" v="1185" actId="478"/>
          <ac:spMkLst>
            <pc:docMk/>
            <pc:sldMk cId="179146045" sldId="864"/>
            <ac:spMk id="6" creationId="{1E162A8B-E58A-4797-93DF-09515D525B36}"/>
          </ac:spMkLst>
        </pc:spChg>
        <pc:picChg chg="add mod">
          <ac:chgData name="Mogens Vinther Møller" userId="61d9e108-7c85-44ab-92de-79a486b96d61" providerId="ADAL" clId="{64234F97-3BC4-4C50-A874-CAF3F13B2421}" dt="2022-04-13T09:06:03.046" v="1189" actId="1076"/>
          <ac:picMkLst>
            <pc:docMk/>
            <pc:sldMk cId="179146045" sldId="864"/>
            <ac:picMk id="8" creationId="{FE1996AC-5723-47A5-8C67-932B60CD42AA}"/>
          </ac:picMkLst>
        </pc:picChg>
      </pc:sldChg>
    </pc:docChg>
  </pc:docChgLst>
  <pc:docChgLst>
    <pc:chgData name="Mogens Vinther Møller" userId="61d9e108-7c85-44ab-92de-79a486b96d61" providerId="ADAL" clId="{F51CC351-AAD4-437D-98AE-C33480308DB4}"/>
    <pc:docChg chg="undo custSel addSld delSld modSld sldOrd">
      <pc:chgData name="Mogens Vinther Møller" userId="61d9e108-7c85-44ab-92de-79a486b96d61" providerId="ADAL" clId="{F51CC351-AAD4-437D-98AE-C33480308DB4}" dt="2022-04-18T10:04:25.354" v="730" actId="255"/>
      <pc:docMkLst>
        <pc:docMk/>
      </pc:docMkLst>
      <pc:sldChg chg="modSp mod">
        <pc:chgData name="Mogens Vinther Møller" userId="61d9e108-7c85-44ab-92de-79a486b96d61" providerId="ADAL" clId="{F51CC351-AAD4-437D-98AE-C33480308DB4}" dt="2022-04-10T11:45:28.991" v="121" actId="20577"/>
        <pc:sldMkLst>
          <pc:docMk/>
          <pc:sldMk cId="0" sldId="423"/>
        </pc:sldMkLst>
        <pc:spChg chg="mod">
          <ac:chgData name="Mogens Vinther Møller" userId="61d9e108-7c85-44ab-92de-79a486b96d61" providerId="ADAL" clId="{F51CC351-AAD4-437D-98AE-C33480308DB4}" dt="2022-04-10T11:45:28.991" v="121" actId="20577"/>
          <ac:spMkLst>
            <pc:docMk/>
            <pc:sldMk cId="0" sldId="423"/>
            <ac:spMk id="34819" creationId="{00000000-0000-0000-0000-000000000000}"/>
          </ac:spMkLst>
        </pc:spChg>
      </pc:sldChg>
      <pc:sldChg chg="modSp mod">
        <pc:chgData name="Mogens Vinther Møller" userId="61d9e108-7c85-44ab-92de-79a486b96d61" providerId="ADAL" clId="{F51CC351-AAD4-437D-98AE-C33480308DB4}" dt="2022-04-10T11:49:50.681" v="154" actId="20577"/>
        <pc:sldMkLst>
          <pc:docMk/>
          <pc:sldMk cId="0" sldId="427"/>
        </pc:sldMkLst>
        <pc:spChg chg="mod">
          <ac:chgData name="Mogens Vinther Møller" userId="61d9e108-7c85-44ab-92de-79a486b96d61" providerId="ADAL" clId="{F51CC351-AAD4-437D-98AE-C33480308DB4}" dt="2022-04-10T11:49:50.681" v="154" actId="20577"/>
          <ac:spMkLst>
            <pc:docMk/>
            <pc:sldMk cId="0" sldId="427"/>
            <ac:spMk id="38915" creationId="{00000000-0000-0000-0000-000000000000}"/>
          </ac:spMkLst>
        </pc:spChg>
      </pc:sldChg>
      <pc:sldChg chg="modSp mod">
        <pc:chgData name="Mogens Vinther Møller" userId="61d9e108-7c85-44ab-92de-79a486b96d61" providerId="ADAL" clId="{F51CC351-AAD4-437D-98AE-C33480308DB4}" dt="2022-04-10T11:35:23.612" v="21" actId="20577"/>
        <pc:sldMkLst>
          <pc:docMk/>
          <pc:sldMk cId="0" sldId="477"/>
        </pc:sldMkLst>
        <pc:spChg chg="mod">
          <ac:chgData name="Mogens Vinther Møller" userId="61d9e108-7c85-44ab-92de-79a486b96d61" providerId="ADAL" clId="{F51CC351-AAD4-437D-98AE-C33480308DB4}" dt="2022-04-10T11:35:23.612" v="21" actId="20577"/>
          <ac:spMkLst>
            <pc:docMk/>
            <pc:sldMk cId="0" sldId="477"/>
            <ac:spMk id="2062" creationId="{00000000-0000-0000-0000-000000000000}"/>
          </ac:spMkLst>
        </pc:spChg>
      </pc:sldChg>
      <pc:sldChg chg="modSp mod">
        <pc:chgData name="Mogens Vinther Møller" userId="61d9e108-7c85-44ab-92de-79a486b96d61" providerId="ADAL" clId="{F51CC351-AAD4-437D-98AE-C33480308DB4}" dt="2022-04-10T11:35:52.200" v="46" actId="20577"/>
        <pc:sldMkLst>
          <pc:docMk/>
          <pc:sldMk cId="0" sldId="479"/>
        </pc:sldMkLst>
        <pc:spChg chg="mod">
          <ac:chgData name="Mogens Vinther Møller" userId="61d9e108-7c85-44ab-92de-79a486b96d61" providerId="ADAL" clId="{F51CC351-AAD4-437D-98AE-C33480308DB4}" dt="2022-04-10T11:35:52.200" v="46" actId="20577"/>
          <ac:spMkLst>
            <pc:docMk/>
            <pc:sldMk cId="0" sldId="479"/>
            <ac:spMk id="5123" creationId="{00000000-0000-0000-0000-000000000000}"/>
          </ac:spMkLst>
        </pc:spChg>
      </pc:sldChg>
      <pc:sldChg chg="modSp mod">
        <pc:chgData name="Mogens Vinther Møller" userId="61d9e108-7c85-44ab-92de-79a486b96d61" providerId="ADAL" clId="{F51CC351-AAD4-437D-98AE-C33480308DB4}" dt="2022-04-10T11:54:01.675" v="168" actId="20577"/>
        <pc:sldMkLst>
          <pc:docMk/>
          <pc:sldMk cId="3216056948" sldId="607"/>
        </pc:sldMkLst>
        <pc:spChg chg="mod">
          <ac:chgData name="Mogens Vinther Møller" userId="61d9e108-7c85-44ab-92de-79a486b96d61" providerId="ADAL" clId="{F51CC351-AAD4-437D-98AE-C33480308DB4}" dt="2022-04-10T11:54:01.675" v="168" actId="20577"/>
          <ac:spMkLst>
            <pc:docMk/>
            <pc:sldMk cId="3216056948" sldId="607"/>
            <ac:spMk id="34819" creationId="{00000000-0000-0000-0000-000000000000}"/>
          </ac:spMkLst>
        </pc:spChg>
      </pc:sldChg>
      <pc:sldChg chg="modSp mod">
        <pc:chgData name="Mogens Vinther Møller" userId="61d9e108-7c85-44ab-92de-79a486b96d61" providerId="ADAL" clId="{F51CC351-AAD4-437D-98AE-C33480308DB4}" dt="2022-04-10T11:53:31.489" v="163" actId="20577"/>
        <pc:sldMkLst>
          <pc:docMk/>
          <pc:sldMk cId="3216056948" sldId="608"/>
        </pc:sldMkLst>
        <pc:spChg chg="mod">
          <ac:chgData name="Mogens Vinther Møller" userId="61d9e108-7c85-44ab-92de-79a486b96d61" providerId="ADAL" clId="{F51CC351-AAD4-437D-98AE-C33480308DB4}" dt="2022-04-10T11:53:31.489" v="163" actId="20577"/>
          <ac:spMkLst>
            <pc:docMk/>
            <pc:sldMk cId="3216056948" sldId="608"/>
            <ac:spMk id="34819" creationId="{00000000-0000-0000-0000-000000000000}"/>
          </ac:spMkLst>
        </pc:spChg>
      </pc:sldChg>
      <pc:sldChg chg="addSp del mod">
        <pc:chgData name="Mogens Vinther Møller" userId="61d9e108-7c85-44ab-92de-79a486b96d61" providerId="ADAL" clId="{F51CC351-AAD4-437D-98AE-C33480308DB4}" dt="2022-04-10T11:39:48.401" v="69" actId="47"/>
        <pc:sldMkLst>
          <pc:docMk/>
          <pc:sldMk cId="3861055640" sldId="620"/>
        </pc:sldMkLst>
        <pc:spChg chg="add">
          <ac:chgData name="Mogens Vinther Møller" userId="61d9e108-7c85-44ab-92de-79a486b96d61" providerId="ADAL" clId="{F51CC351-AAD4-437D-98AE-C33480308DB4}" dt="2022-04-10T11:37:03.894" v="51" actId="22"/>
          <ac:spMkLst>
            <pc:docMk/>
            <pc:sldMk cId="3861055640" sldId="620"/>
            <ac:spMk id="5" creationId="{72A10DE8-6B69-4BC9-A7D0-735BB0D95E8A}"/>
          </ac:spMkLst>
        </pc:spChg>
      </pc:sldChg>
      <pc:sldChg chg="modSp mod">
        <pc:chgData name="Mogens Vinther Møller" userId="61d9e108-7c85-44ab-92de-79a486b96d61" providerId="ADAL" clId="{F51CC351-AAD4-437D-98AE-C33480308DB4}" dt="2022-04-10T11:38:44.879" v="64" actId="20577"/>
        <pc:sldMkLst>
          <pc:docMk/>
          <pc:sldMk cId="1595843490" sldId="660"/>
        </pc:sldMkLst>
        <pc:spChg chg="mod">
          <ac:chgData name="Mogens Vinther Møller" userId="61d9e108-7c85-44ab-92de-79a486b96d61" providerId="ADAL" clId="{F51CC351-AAD4-437D-98AE-C33480308DB4}" dt="2022-04-10T11:38:44.879" v="64" actId="20577"/>
          <ac:spMkLst>
            <pc:docMk/>
            <pc:sldMk cId="1595843490" sldId="660"/>
            <ac:spMk id="6147" creationId="{00000000-0000-0000-0000-000000000000}"/>
          </ac:spMkLst>
        </pc:spChg>
      </pc:sldChg>
      <pc:sldChg chg="modSp mod">
        <pc:chgData name="Mogens Vinther Møller" userId="61d9e108-7c85-44ab-92de-79a486b96d61" providerId="ADAL" clId="{F51CC351-AAD4-437D-98AE-C33480308DB4}" dt="2022-04-10T11:48:50.107" v="145" actId="20577"/>
        <pc:sldMkLst>
          <pc:docMk/>
          <pc:sldMk cId="2644298955" sldId="666"/>
        </pc:sldMkLst>
        <pc:spChg chg="mod">
          <ac:chgData name="Mogens Vinther Møller" userId="61d9e108-7c85-44ab-92de-79a486b96d61" providerId="ADAL" clId="{F51CC351-AAD4-437D-98AE-C33480308DB4}" dt="2022-04-10T11:48:50.107" v="145" actId="20577"/>
          <ac:spMkLst>
            <pc:docMk/>
            <pc:sldMk cId="2644298955" sldId="666"/>
            <ac:spMk id="3" creationId="{00000000-0000-0000-0000-000000000000}"/>
          </ac:spMkLst>
        </pc:spChg>
      </pc:sldChg>
      <pc:sldChg chg="modSp mod">
        <pc:chgData name="Mogens Vinther Møller" userId="61d9e108-7c85-44ab-92de-79a486b96d61" providerId="ADAL" clId="{F51CC351-AAD4-437D-98AE-C33480308DB4}" dt="2022-04-10T11:37:55.139" v="60" actId="20577"/>
        <pc:sldMkLst>
          <pc:docMk/>
          <pc:sldMk cId="842984641" sldId="705"/>
        </pc:sldMkLst>
        <pc:spChg chg="mod">
          <ac:chgData name="Mogens Vinther Møller" userId="61d9e108-7c85-44ab-92de-79a486b96d61" providerId="ADAL" clId="{F51CC351-AAD4-437D-98AE-C33480308DB4}" dt="2022-04-10T11:37:55.139" v="60" actId="20577"/>
          <ac:spMkLst>
            <pc:docMk/>
            <pc:sldMk cId="842984641" sldId="705"/>
            <ac:spMk id="34819" creationId="{00000000-0000-0000-0000-000000000000}"/>
          </ac:spMkLst>
        </pc:spChg>
      </pc:sldChg>
      <pc:sldChg chg="modSp mod">
        <pc:chgData name="Mogens Vinther Møller" userId="61d9e108-7c85-44ab-92de-79a486b96d61" providerId="ADAL" clId="{F51CC351-AAD4-437D-98AE-C33480308DB4}" dt="2022-04-10T11:37:49.848" v="59" actId="20577"/>
        <pc:sldMkLst>
          <pc:docMk/>
          <pc:sldMk cId="381190965" sldId="706"/>
        </pc:sldMkLst>
        <pc:spChg chg="mod">
          <ac:chgData name="Mogens Vinther Møller" userId="61d9e108-7c85-44ab-92de-79a486b96d61" providerId="ADAL" clId="{F51CC351-AAD4-437D-98AE-C33480308DB4}" dt="2022-04-10T11:37:49.848" v="59" actId="20577"/>
          <ac:spMkLst>
            <pc:docMk/>
            <pc:sldMk cId="381190965" sldId="706"/>
            <ac:spMk id="34819" creationId="{00000000-0000-0000-0000-000000000000}"/>
          </ac:spMkLst>
        </pc:spChg>
      </pc:sldChg>
      <pc:sldChg chg="del">
        <pc:chgData name="Mogens Vinther Møller" userId="61d9e108-7c85-44ab-92de-79a486b96d61" providerId="ADAL" clId="{F51CC351-AAD4-437D-98AE-C33480308DB4}" dt="2022-04-10T11:42:59.237" v="97" actId="2696"/>
        <pc:sldMkLst>
          <pc:docMk/>
          <pc:sldMk cId="2436917226" sldId="709"/>
        </pc:sldMkLst>
      </pc:sldChg>
      <pc:sldChg chg="add">
        <pc:chgData name="Mogens Vinther Møller" userId="61d9e108-7c85-44ab-92de-79a486b96d61" providerId="ADAL" clId="{F51CC351-AAD4-437D-98AE-C33480308DB4}" dt="2022-04-10T11:43:03.184" v="98"/>
        <pc:sldMkLst>
          <pc:docMk/>
          <pc:sldMk cId="2556445252" sldId="709"/>
        </pc:sldMkLst>
      </pc:sldChg>
      <pc:sldChg chg="modSp mod">
        <pc:chgData name="Mogens Vinther Møller" userId="61d9e108-7c85-44ab-92de-79a486b96d61" providerId="ADAL" clId="{F51CC351-AAD4-437D-98AE-C33480308DB4}" dt="2022-04-18T10:03:16.395" v="726" actId="255"/>
        <pc:sldMkLst>
          <pc:docMk/>
          <pc:sldMk cId="937043258" sldId="718"/>
        </pc:sldMkLst>
        <pc:spChg chg="mod">
          <ac:chgData name="Mogens Vinther Møller" userId="61d9e108-7c85-44ab-92de-79a486b96d61" providerId="ADAL" clId="{F51CC351-AAD4-437D-98AE-C33480308DB4}" dt="2022-04-18T10:03:16.395" v="726" actId="255"/>
          <ac:spMkLst>
            <pc:docMk/>
            <pc:sldMk cId="937043258" sldId="718"/>
            <ac:spMk id="2" creationId="{00000000-0000-0000-0000-000000000000}"/>
          </ac:spMkLst>
        </pc:spChg>
      </pc:sldChg>
      <pc:sldChg chg="modSp mod">
        <pc:chgData name="Mogens Vinther Møller" userId="61d9e108-7c85-44ab-92de-79a486b96d61" providerId="ADAL" clId="{F51CC351-AAD4-437D-98AE-C33480308DB4}" dt="2022-04-18T10:02:32.127" v="725" actId="14100"/>
        <pc:sldMkLst>
          <pc:docMk/>
          <pc:sldMk cId="66922768" sldId="765"/>
        </pc:sldMkLst>
        <pc:spChg chg="mod">
          <ac:chgData name="Mogens Vinther Møller" userId="61d9e108-7c85-44ab-92de-79a486b96d61" providerId="ADAL" clId="{F51CC351-AAD4-437D-98AE-C33480308DB4}" dt="2022-04-10T11:59:52.738" v="228" actId="20577"/>
          <ac:spMkLst>
            <pc:docMk/>
            <pc:sldMk cId="66922768" sldId="765"/>
            <ac:spMk id="2" creationId="{6B1F9F7E-ECDE-4A57-9C58-383E25BD3CD6}"/>
          </ac:spMkLst>
        </pc:spChg>
        <pc:picChg chg="mod modCrop">
          <ac:chgData name="Mogens Vinther Møller" userId="61d9e108-7c85-44ab-92de-79a486b96d61" providerId="ADAL" clId="{F51CC351-AAD4-437D-98AE-C33480308DB4}" dt="2022-04-18T10:02:32.127" v="725" actId="14100"/>
          <ac:picMkLst>
            <pc:docMk/>
            <pc:sldMk cId="66922768" sldId="765"/>
            <ac:picMk id="8" creationId="{AB8DAB29-372A-4468-8DF7-2C1C45788F54}"/>
          </ac:picMkLst>
        </pc:picChg>
      </pc:sldChg>
      <pc:sldChg chg="modSp mod">
        <pc:chgData name="Mogens Vinther Møller" userId="61d9e108-7c85-44ab-92de-79a486b96d61" providerId="ADAL" clId="{F51CC351-AAD4-437D-98AE-C33480308DB4}" dt="2022-04-18T10:02:26.927" v="724" actId="14100"/>
        <pc:sldMkLst>
          <pc:docMk/>
          <pc:sldMk cId="3973442499" sldId="770"/>
        </pc:sldMkLst>
        <pc:spChg chg="mod">
          <ac:chgData name="Mogens Vinther Møller" userId="61d9e108-7c85-44ab-92de-79a486b96d61" providerId="ADAL" clId="{F51CC351-AAD4-437D-98AE-C33480308DB4}" dt="2022-04-10T11:59:17.520" v="222" actId="20577"/>
          <ac:spMkLst>
            <pc:docMk/>
            <pc:sldMk cId="3973442499" sldId="770"/>
            <ac:spMk id="2" creationId="{6B1F9F7E-ECDE-4A57-9C58-383E25BD3CD6}"/>
          </ac:spMkLst>
        </pc:spChg>
        <pc:picChg chg="mod modCrop">
          <ac:chgData name="Mogens Vinther Møller" userId="61d9e108-7c85-44ab-92de-79a486b96d61" providerId="ADAL" clId="{F51CC351-AAD4-437D-98AE-C33480308DB4}" dt="2022-04-18T10:02:26.927" v="724" actId="14100"/>
          <ac:picMkLst>
            <pc:docMk/>
            <pc:sldMk cId="3973442499" sldId="770"/>
            <ac:picMk id="6" creationId="{CAD11BEC-8E9C-43CA-B5E8-18EB18B5CED5}"/>
          </ac:picMkLst>
        </pc:picChg>
      </pc:sldChg>
      <pc:sldChg chg="del">
        <pc:chgData name="Mogens Vinther Møller" userId="61d9e108-7c85-44ab-92de-79a486b96d61" providerId="ADAL" clId="{F51CC351-AAD4-437D-98AE-C33480308DB4}" dt="2022-04-10T11:36:15.015" v="47" actId="47"/>
        <pc:sldMkLst>
          <pc:docMk/>
          <pc:sldMk cId="1632766138" sldId="772"/>
        </pc:sldMkLst>
      </pc:sldChg>
      <pc:sldChg chg="modSp mod">
        <pc:chgData name="Mogens Vinther Møller" userId="61d9e108-7c85-44ab-92de-79a486b96d61" providerId="ADAL" clId="{F51CC351-AAD4-437D-98AE-C33480308DB4}" dt="2022-04-10T11:59:45.909" v="224" actId="20577"/>
        <pc:sldMkLst>
          <pc:docMk/>
          <pc:sldMk cId="3082079641" sldId="774"/>
        </pc:sldMkLst>
        <pc:spChg chg="mod">
          <ac:chgData name="Mogens Vinther Møller" userId="61d9e108-7c85-44ab-92de-79a486b96d61" providerId="ADAL" clId="{F51CC351-AAD4-437D-98AE-C33480308DB4}" dt="2022-04-10T11:59:45.909" v="224" actId="20577"/>
          <ac:spMkLst>
            <pc:docMk/>
            <pc:sldMk cId="3082079641" sldId="774"/>
            <ac:spMk id="2" creationId="{4156EF0E-6728-494F-958E-12A4763BD227}"/>
          </ac:spMkLst>
        </pc:spChg>
      </pc:sldChg>
      <pc:sldChg chg="modSp mod ord">
        <pc:chgData name="Mogens Vinther Møller" userId="61d9e108-7c85-44ab-92de-79a486b96d61" providerId="ADAL" clId="{F51CC351-AAD4-437D-98AE-C33480308DB4}" dt="2022-04-10T12:45:46.056" v="560"/>
        <pc:sldMkLst>
          <pc:docMk/>
          <pc:sldMk cId="478376875" sldId="779"/>
        </pc:sldMkLst>
        <pc:spChg chg="mod">
          <ac:chgData name="Mogens Vinther Møller" userId="61d9e108-7c85-44ab-92de-79a486b96d61" providerId="ADAL" clId="{F51CC351-AAD4-437D-98AE-C33480308DB4}" dt="2022-04-10T11:42:30.562" v="96" actId="20577"/>
          <ac:spMkLst>
            <pc:docMk/>
            <pc:sldMk cId="478376875" sldId="779"/>
            <ac:spMk id="2" creationId="{CAE851DF-BC41-46A4-9840-64C67F6BB1E0}"/>
          </ac:spMkLst>
        </pc:spChg>
      </pc:sldChg>
      <pc:sldChg chg="del">
        <pc:chgData name="Mogens Vinther Møller" userId="61d9e108-7c85-44ab-92de-79a486b96d61" providerId="ADAL" clId="{F51CC351-AAD4-437D-98AE-C33480308DB4}" dt="2022-04-10T11:37:39.776" v="58" actId="47"/>
        <pc:sldMkLst>
          <pc:docMk/>
          <pc:sldMk cId="662536858" sldId="796"/>
        </pc:sldMkLst>
      </pc:sldChg>
      <pc:sldChg chg="del">
        <pc:chgData name="Mogens Vinther Møller" userId="61d9e108-7c85-44ab-92de-79a486b96d61" providerId="ADAL" clId="{F51CC351-AAD4-437D-98AE-C33480308DB4}" dt="2022-04-10T11:37:21.858" v="55" actId="47"/>
        <pc:sldMkLst>
          <pc:docMk/>
          <pc:sldMk cId="2550075092" sldId="802"/>
        </pc:sldMkLst>
      </pc:sldChg>
      <pc:sldChg chg="del">
        <pc:chgData name="Mogens Vinther Møller" userId="61d9e108-7c85-44ab-92de-79a486b96d61" providerId="ADAL" clId="{F51CC351-AAD4-437D-98AE-C33480308DB4}" dt="2022-04-10T11:37:23.109" v="56" actId="47"/>
        <pc:sldMkLst>
          <pc:docMk/>
          <pc:sldMk cId="3506342220" sldId="803"/>
        </pc:sldMkLst>
      </pc:sldChg>
      <pc:sldChg chg="del">
        <pc:chgData name="Mogens Vinther Møller" userId="61d9e108-7c85-44ab-92de-79a486b96d61" providerId="ADAL" clId="{F51CC351-AAD4-437D-98AE-C33480308DB4}" dt="2022-04-10T11:37:27.902" v="57" actId="47"/>
        <pc:sldMkLst>
          <pc:docMk/>
          <pc:sldMk cId="4781641" sldId="804"/>
        </pc:sldMkLst>
      </pc:sldChg>
      <pc:sldChg chg="del">
        <pc:chgData name="Mogens Vinther Møller" userId="61d9e108-7c85-44ab-92de-79a486b96d61" providerId="ADAL" clId="{F51CC351-AAD4-437D-98AE-C33480308DB4}" dt="2022-04-10T11:37:20.623" v="54" actId="47"/>
        <pc:sldMkLst>
          <pc:docMk/>
          <pc:sldMk cId="139754449" sldId="805"/>
        </pc:sldMkLst>
      </pc:sldChg>
      <pc:sldChg chg="modSp mod">
        <pc:chgData name="Mogens Vinther Møller" userId="61d9e108-7c85-44ab-92de-79a486b96d61" providerId="ADAL" clId="{F51CC351-AAD4-437D-98AE-C33480308DB4}" dt="2022-04-10T12:43:59.083" v="556" actId="6549"/>
        <pc:sldMkLst>
          <pc:docMk/>
          <pc:sldMk cId="1153490547" sldId="806"/>
        </pc:sldMkLst>
        <pc:spChg chg="mod">
          <ac:chgData name="Mogens Vinther Møller" userId="61d9e108-7c85-44ab-92de-79a486b96d61" providerId="ADAL" clId="{F51CC351-AAD4-437D-98AE-C33480308DB4}" dt="2022-04-10T12:43:59.083" v="556" actId="6549"/>
          <ac:spMkLst>
            <pc:docMk/>
            <pc:sldMk cId="1153490547" sldId="806"/>
            <ac:spMk id="3" creationId="{F4DFE88E-8AC7-4B82-B18A-B360675901F7}"/>
          </ac:spMkLst>
        </pc:spChg>
      </pc:sldChg>
      <pc:sldChg chg="modSp mod">
        <pc:chgData name="Mogens Vinther Møller" userId="61d9e108-7c85-44ab-92de-79a486b96d61" providerId="ADAL" clId="{F51CC351-AAD4-437D-98AE-C33480308DB4}" dt="2022-04-10T11:38:54.827" v="65" actId="20577"/>
        <pc:sldMkLst>
          <pc:docMk/>
          <pc:sldMk cId="2458325673" sldId="811"/>
        </pc:sldMkLst>
        <pc:spChg chg="mod">
          <ac:chgData name="Mogens Vinther Møller" userId="61d9e108-7c85-44ab-92de-79a486b96d61" providerId="ADAL" clId="{F51CC351-AAD4-437D-98AE-C33480308DB4}" dt="2022-04-10T11:38:54.827" v="65" actId="20577"/>
          <ac:spMkLst>
            <pc:docMk/>
            <pc:sldMk cId="2458325673" sldId="811"/>
            <ac:spMk id="6147" creationId="{00000000-0000-0000-0000-000000000000}"/>
          </ac:spMkLst>
        </pc:spChg>
      </pc:sldChg>
      <pc:sldChg chg="modSp mod">
        <pc:chgData name="Mogens Vinther Møller" userId="61d9e108-7c85-44ab-92de-79a486b96d61" providerId="ADAL" clId="{F51CC351-AAD4-437D-98AE-C33480308DB4}" dt="2022-04-10T11:43:33.480" v="100" actId="20577"/>
        <pc:sldMkLst>
          <pc:docMk/>
          <pc:sldMk cId="3373243069" sldId="812"/>
        </pc:sldMkLst>
        <pc:spChg chg="mod">
          <ac:chgData name="Mogens Vinther Møller" userId="61d9e108-7c85-44ab-92de-79a486b96d61" providerId="ADAL" clId="{F51CC351-AAD4-437D-98AE-C33480308DB4}" dt="2022-04-10T11:43:33.480" v="100" actId="20577"/>
          <ac:spMkLst>
            <pc:docMk/>
            <pc:sldMk cId="3373243069" sldId="812"/>
            <ac:spMk id="6147" creationId="{00000000-0000-0000-0000-000000000000}"/>
          </ac:spMkLst>
        </pc:spChg>
      </pc:sldChg>
      <pc:sldChg chg="modSp mod">
        <pc:chgData name="Mogens Vinther Møller" userId="61d9e108-7c85-44ab-92de-79a486b96d61" providerId="ADAL" clId="{F51CC351-AAD4-437D-98AE-C33480308DB4}" dt="2022-04-10T11:43:55.601" v="101" actId="20577"/>
        <pc:sldMkLst>
          <pc:docMk/>
          <pc:sldMk cId="1858242286" sldId="813"/>
        </pc:sldMkLst>
        <pc:spChg chg="mod">
          <ac:chgData name="Mogens Vinther Møller" userId="61d9e108-7c85-44ab-92de-79a486b96d61" providerId="ADAL" clId="{F51CC351-AAD4-437D-98AE-C33480308DB4}" dt="2022-04-10T11:43:55.601" v="101" actId="20577"/>
          <ac:spMkLst>
            <pc:docMk/>
            <pc:sldMk cId="1858242286" sldId="813"/>
            <ac:spMk id="6147" creationId="{00000000-0000-0000-0000-000000000000}"/>
          </ac:spMkLst>
        </pc:spChg>
      </pc:sldChg>
      <pc:sldChg chg="modSp mod">
        <pc:chgData name="Mogens Vinther Møller" userId="61d9e108-7c85-44ab-92de-79a486b96d61" providerId="ADAL" clId="{F51CC351-AAD4-437D-98AE-C33480308DB4}" dt="2022-04-10T11:47:09.230" v="126" actId="20577"/>
        <pc:sldMkLst>
          <pc:docMk/>
          <pc:sldMk cId="1953734647" sldId="816"/>
        </pc:sldMkLst>
        <pc:spChg chg="mod">
          <ac:chgData name="Mogens Vinther Møller" userId="61d9e108-7c85-44ab-92de-79a486b96d61" providerId="ADAL" clId="{F51CC351-AAD4-437D-98AE-C33480308DB4}" dt="2022-04-10T11:47:09.230" v="126" actId="20577"/>
          <ac:spMkLst>
            <pc:docMk/>
            <pc:sldMk cId="1953734647" sldId="816"/>
            <ac:spMk id="6147" creationId="{00000000-0000-0000-0000-000000000000}"/>
          </ac:spMkLst>
        </pc:spChg>
      </pc:sldChg>
      <pc:sldChg chg="modSp mod">
        <pc:chgData name="Mogens Vinther Møller" userId="61d9e108-7c85-44ab-92de-79a486b96d61" providerId="ADAL" clId="{F51CC351-AAD4-437D-98AE-C33480308DB4}" dt="2022-04-10T11:46:31.462" v="124" actId="20577"/>
        <pc:sldMkLst>
          <pc:docMk/>
          <pc:sldMk cId="667945514" sldId="818"/>
        </pc:sldMkLst>
        <pc:spChg chg="mod">
          <ac:chgData name="Mogens Vinther Møller" userId="61d9e108-7c85-44ab-92de-79a486b96d61" providerId="ADAL" clId="{F51CC351-AAD4-437D-98AE-C33480308DB4}" dt="2022-04-10T11:46:31.462" v="124" actId="20577"/>
          <ac:spMkLst>
            <pc:docMk/>
            <pc:sldMk cId="667945514" sldId="818"/>
            <ac:spMk id="6147" creationId="{00000000-0000-0000-0000-000000000000}"/>
          </ac:spMkLst>
        </pc:spChg>
      </pc:sldChg>
      <pc:sldChg chg="addSp delSp modSp mod ord">
        <pc:chgData name="Mogens Vinther Møller" userId="61d9e108-7c85-44ab-92de-79a486b96d61" providerId="ADAL" clId="{F51CC351-AAD4-437D-98AE-C33480308DB4}" dt="2022-04-10T12:53:20.519" v="568" actId="22"/>
        <pc:sldMkLst>
          <pc:docMk/>
          <pc:sldMk cId="1334765346" sldId="819"/>
        </pc:sldMkLst>
        <pc:spChg chg="add del mod">
          <ac:chgData name="Mogens Vinther Møller" userId="61d9e108-7c85-44ab-92de-79a486b96d61" providerId="ADAL" clId="{F51CC351-AAD4-437D-98AE-C33480308DB4}" dt="2022-04-10T12:52:23.684" v="566" actId="22"/>
          <ac:spMkLst>
            <pc:docMk/>
            <pc:sldMk cId="1334765346" sldId="819"/>
            <ac:spMk id="4" creationId="{14750ABD-8B5C-47A6-AC4C-C29C966B8E0E}"/>
          </ac:spMkLst>
        </pc:spChg>
        <pc:spChg chg="mod">
          <ac:chgData name="Mogens Vinther Møller" userId="61d9e108-7c85-44ab-92de-79a486b96d61" providerId="ADAL" clId="{F51CC351-AAD4-437D-98AE-C33480308DB4}" dt="2022-04-10T11:55:34.028" v="178" actId="20577"/>
          <ac:spMkLst>
            <pc:docMk/>
            <pc:sldMk cId="1334765346" sldId="819"/>
            <ac:spMk id="7" creationId="{6A59B4B4-8AB8-4D43-8D56-4E4BD39D479A}"/>
          </ac:spMkLst>
        </pc:spChg>
        <pc:spChg chg="mod">
          <ac:chgData name="Mogens Vinther Møller" userId="61d9e108-7c85-44ab-92de-79a486b96d61" providerId="ADAL" clId="{F51CC351-AAD4-437D-98AE-C33480308DB4}" dt="2022-04-10T11:55:38.191" v="180" actId="20577"/>
          <ac:spMkLst>
            <pc:docMk/>
            <pc:sldMk cId="1334765346" sldId="819"/>
            <ac:spMk id="9" creationId="{B36206DB-740D-4F4D-B327-76D97BDB61F2}"/>
          </ac:spMkLst>
        </pc:spChg>
        <pc:spChg chg="add del mod">
          <ac:chgData name="Mogens Vinther Møller" userId="61d9e108-7c85-44ab-92de-79a486b96d61" providerId="ADAL" clId="{F51CC351-AAD4-437D-98AE-C33480308DB4}" dt="2022-04-10T12:53:20.519" v="568" actId="22"/>
          <ac:spMkLst>
            <pc:docMk/>
            <pc:sldMk cId="1334765346" sldId="819"/>
            <ac:spMk id="11" creationId="{D0FD7152-C8D9-44A1-B34E-5EDA0866FF9A}"/>
          </ac:spMkLst>
        </pc:spChg>
        <pc:picChg chg="add mod ord">
          <ac:chgData name="Mogens Vinther Møller" userId="61d9e108-7c85-44ab-92de-79a486b96d61" providerId="ADAL" clId="{F51CC351-AAD4-437D-98AE-C33480308DB4}" dt="2022-04-10T12:52:23.684" v="566" actId="22"/>
          <ac:picMkLst>
            <pc:docMk/>
            <pc:sldMk cId="1334765346" sldId="819"/>
            <ac:picMk id="8" creationId="{C958B1B3-553C-4CC9-AA70-AC7464A68AEF}"/>
          </ac:picMkLst>
        </pc:picChg>
        <pc:picChg chg="del">
          <ac:chgData name="Mogens Vinther Møller" userId="61d9e108-7c85-44ab-92de-79a486b96d61" providerId="ADAL" clId="{F51CC351-AAD4-437D-98AE-C33480308DB4}" dt="2022-04-10T12:52:28.843" v="567" actId="478"/>
          <ac:picMkLst>
            <pc:docMk/>
            <pc:sldMk cId="1334765346" sldId="819"/>
            <ac:picMk id="12" creationId="{287D6ADD-DC68-42C1-957E-2FF1A3EB4E0E}"/>
          </ac:picMkLst>
        </pc:picChg>
        <pc:picChg chg="del mod">
          <ac:chgData name="Mogens Vinther Møller" userId="61d9e108-7c85-44ab-92de-79a486b96d61" providerId="ADAL" clId="{F51CC351-AAD4-437D-98AE-C33480308DB4}" dt="2022-04-10T12:51:29.559" v="562" actId="478"/>
          <ac:picMkLst>
            <pc:docMk/>
            <pc:sldMk cId="1334765346" sldId="819"/>
            <ac:picMk id="14" creationId="{A7FA357E-4662-439B-A775-25A672DC58FE}"/>
          </ac:picMkLst>
        </pc:picChg>
        <pc:picChg chg="add mod ord">
          <ac:chgData name="Mogens Vinther Møller" userId="61d9e108-7c85-44ab-92de-79a486b96d61" providerId="ADAL" clId="{F51CC351-AAD4-437D-98AE-C33480308DB4}" dt="2022-04-10T12:53:20.519" v="568" actId="22"/>
          <ac:picMkLst>
            <pc:docMk/>
            <pc:sldMk cId="1334765346" sldId="819"/>
            <ac:picMk id="15" creationId="{E6DBA2B1-30D1-4C18-BB2D-0ABE7C4F7FB1}"/>
          </ac:picMkLst>
        </pc:picChg>
      </pc:sldChg>
      <pc:sldChg chg="addSp delSp modSp mod ord">
        <pc:chgData name="Mogens Vinther Møller" userId="61d9e108-7c85-44ab-92de-79a486b96d61" providerId="ADAL" clId="{F51CC351-AAD4-437D-98AE-C33480308DB4}" dt="2022-04-18T09:55:30.476" v="695" actId="22"/>
        <pc:sldMkLst>
          <pc:docMk/>
          <pc:sldMk cId="2949874607" sldId="820"/>
        </pc:sldMkLst>
        <pc:spChg chg="mod">
          <ac:chgData name="Mogens Vinther Møller" userId="61d9e108-7c85-44ab-92de-79a486b96d61" providerId="ADAL" clId="{F51CC351-AAD4-437D-98AE-C33480308DB4}" dt="2022-04-10T11:55:13.928" v="174" actId="20577"/>
          <ac:spMkLst>
            <pc:docMk/>
            <pc:sldMk cId="2949874607" sldId="820"/>
            <ac:spMk id="3" creationId="{7ABB106D-6201-4121-A3E9-816150249FC2}"/>
          </ac:spMkLst>
        </pc:spChg>
        <pc:spChg chg="mod">
          <ac:chgData name="Mogens Vinther Møller" userId="61d9e108-7c85-44ab-92de-79a486b96d61" providerId="ADAL" clId="{F51CC351-AAD4-437D-98AE-C33480308DB4}" dt="2022-04-10T11:55:18.777" v="176" actId="20577"/>
          <ac:spMkLst>
            <pc:docMk/>
            <pc:sldMk cId="2949874607" sldId="820"/>
            <ac:spMk id="5" creationId="{C24A690C-7FBD-437C-A9BD-217B94A885E7}"/>
          </ac:spMkLst>
        </pc:spChg>
        <pc:spChg chg="add del mod">
          <ac:chgData name="Mogens Vinther Møller" userId="61d9e108-7c85-44ab-92de-79a486b96d61" providerId="ADAL" clId="{F51CC351-AAD4-437D-98AE-C33480308DB4}" dt="2022-04-18T09:55:30.476" v="695" actId="22"/>
          <ac:spMkLst>
            <pc:docMk/>
            <pc:sldMk cId="2949874607" sldId="820"/>
            <ac:spMk id="6" creationId="{1E1CFEEE-E865-4709-961A-B00CA782E25D}"/>
          </ac:spMkLst>
        </pc:spChg>
        <pc:picChg chg="del">
          <ac:chgData name="Mogens Vinther Møller" userId="61d9e108-7c85-44ab-92de-79a486b96d61" providerId="ADAL" clId="{F51CC351-AAD4-437D-98AE-C33480308DB4}" dt="2022-04-18T09:54:47.806" v="694" actId="478"/>
          <ac:picMkLst>
            <pc:docMk/>
            <pc:sldMk cId="2949874607" sldId="820"/>
            <ac:picMk id="8" creationId="{2534CD7E-1B07-4688-B851-CB50FEF2E279}"/>
          </ac:picMkLst>
        </pc:picChg>
        <pc:picChg chg="add mod ord">
          <ac:chgData name="Mogens Vinther Møller" userId="61d9e108-7c85-44ab-92de-79a486b96d61" providerId="ADAL" clId="{F51CC351-AAD4-437D-98AE-C33480308DB4}" dt="2022-04-18T09:55:30.476" v="695" actId="22"/>
          <ac:picMkLst>
            <pc:docMk/>
            <pc:sldMk cId="2949874607" sldId="820"/>
            <ac:picMk id="9" creationId="{C63C65EB-772C-4406-9C96-29C25FA4B664}"/>
          </ac:picMkLst>
        </pc:picChg>
      </pc:sldChg>
      <pc:sldChg chg="del">
        <pc:chgData name="Mogens Vinther Møller" userId="61d9e108-7c85-44ab-92de-79a486b96d61" providerId="ADAL" clId="{F51CC351-AAD4-437D-98AE-C33480308DB4}" dt="2022-04-10T11:43:14.869" v="99" actId="47"/>
        <pc:sldMkLst>
          <pc:docMk/>
          <pc:sldMk cId="931122715" sldId="821"/>
        </pc:sldMkLst>
      </pc:sldChg>
      <pc:sldChg chg="add">
        <pc:chgData name="Mogens Vinther Møller" userId="61d9e108-7c85-44ab-92de-79a486b96d61" providerId="ADAL" clId="{F51CC351-AAD4-437D-98AE-C33480308DB4}" dt="2022-04-10T11:40:19.241" v="71"/>
        <pc:sldMkLst>
          <pc:docMk/>
          <pc:sldMk cId="572564406" sldId="822"/>
        </pc:sldMkLst>
      </pc:sldChg>
      <pc:sldChg chg="del">
        <pc:chgData name="Mogens Vinther Møller" userId="61d9e108-7c85-44ab-92de-79a486b96d61" providerId="ADAL" clId="{F51CC351-AAD4-437D-98AE-C33480308DB4}" dt="2022-04-10T11:40:11.813" v="70" actId="2696"/>
        <pc:sldMkLst>
          <pc:docMk/>
          <pc:sldMk cId="1515864258" sldId="822"/>
        </pc:sldMkLst>
      </pc:sldChg>
      <pc:sldChg chg="add">
        <pc:chgData name="Mogens Vinther Møller" userId="61d9e108-7c85-44ab-92de-79a486b96d61" providerId="ADAL" clId="{F51CC351-AAD4-437D-98AE-C33480308DB4}" dt="2022-04-10T11:40:19.241" v="71"/>
        <pc:sldMkLst>
          <pc:docMk/>
          <pc:sldMk cId="715094150" sldId="823"/>
        </pc:sldMkLst>
      </pc:sldChg>
      <pc:sldChg chg="del">
        <pc:chgData name="Mogens Vinther Møller" userId="61d9e108-7c85-44ab-92de-79a486b96d61" providerId="ADAL" clId="{F51CC351-AAD4-437D-98AE-C33480308DB4}" dt="2022-04-10T11:40:11.813" v="70" actId="2696"/>
        <pc:sldMkLst>
          <pc:docMk/>
          <pc:sldMk cId="3626593781" sldId="823"/>
        </pc:sldMkLst>
      </pc:sldChg>
      <pc:sldChg chg="del">
        <pc:chgData name="Mogens Vinther Møller" userId="61d9e108-7c85-44ab-92de-79a486b96d61" providerId="ADAL" clId="{F51CC351-AAD4-437D-98AE-C33480308DB4}" dt="2022-04-10T11:40:11.813" v="70" actId="2696"/>
        <pc:sldMkLst>
          <pc:docMk/>
          <pc:sldMk cId="1582490209" sldId="824"/>
        </pc:sldMkLst>
      </pc:sldChg>
      <pc:sldChg chg="add del">
        <pc:chgData name="Mogens Vinther Møller" userId="61d9e108-7c85-44ab-92de-79a486b96d61" providerId="ADAL" clId="{F51CC351-AAD4-437D-98AE-C33480308DB4}" dt="2022-04-10T11:41:49.390" v="94" actId="47"/>
        <pc:sldMkLst>
          <pc:docMk/>
          <pc:sldMk cId="2832147315" sldId="824"/>
        </pc:sldMkLst>
      </pc:sldChg>
      <pc:sldChg chg="del">
        <pc:chgData name="Mogens Vinther Møller" userId="61d9e108-7c85-44ab-92de-79a486b96d61" providerId="ADAL" clId="{F51CC351-AAD4-437D-98AE-C33480308DB4}" dt="2022-04-10T11:36:36.807" v="48" actId="47"/>
        <pc:sldMkLst>
          <pc:docMk/>
          <pc:sldMk cId="1047541824" sldId="825"/>
        </pc:sldMkLst>
      </pc:sldChg>
      <pc:sldChg chg="add">
        <pc:chgData name="Mogens Vinther Møller" userId="61d9e108-7c85-44ab-92de-79a486b96d61" providerId="ADAL" clId="{F51CC351-AAD4-437D-98AE-C33480308DB4}" dt="2022-04-10T11:40:19.241" v="71"/>
        <pc:sldMkLst>
          <pc:docMk/>
          <pc:sldMk cId="1520491955" sldId="826"/>
        </pc:sldMkLst>
      </pc:sldChg>
      <pc:sldChg chg="del">
        <pc:chgData name="Mogens Vinther Møller" userId="61d9e108-7c85-44ab-92de-79a486b96d61" providerId="ADAL" clId="{F51CC351-AAD4-437D-98AE-C33480308DB4}" dt="2022-04-10T11:40:11.813" v="70" actId="2696"/>
        <pc:sldMkLst>
          <pc:docMk/>
          <pc:sldMk cId="2639328871" sldId="826"/>
        </pc:sldMkLst>
      </pc:sldChg>
      <pc:sldChg chg="modSp mod">
        <pc:chgData name="Mogens Vinther Møller" userId="61d9e108-7c85-44ab-92de-79a486b96d61" providerId="ADAL" clId="{F51CC351-AAD4-437D-98AE-C33480308DB4}" dt="2022-04-18T09:57:12.816" v="704" actId="255"/>
        <pc:sldMkLst>
          <pc:docMk/>
          <pc:sldMk cId="716206812" sldId="827"/>
        </pc:sldMkLst>
        <pc:spChg chg="mod">
          <ac:chgData name="Mogens Vinther Møller" userId="61d9e108-7c85-44ab-92de-79a486b96d61" providerId="ADAL" clId="{F51CC351-AAD4-437D-98AE-C33480308DB4}" dt="2022-04-10T11:57:37.648" v="212" actId="20577"/>
          <ac:spMkLst>
            <pc:docMk/>
            <pc:sldMk cId="716206812" sldId="827"/>
            <ac:spMk id="2" creationId="{5DEF79A1-12B0-4744-97B4-7925D0BEE159}"/>
          </ac:spMkLst>
        </pc:spChg>
        <pc:spChg chg="mod">
          <ac:chgData name="Mogens Vinther Møller" userId="61d9e108-7c85-44ab-92de-79a486b96d61" providerId="ADAL" clId="{F51CC351-AAD4-437D-98AE-C33480308DB4}" dt="2022-04-18T09:57:12.816" v="704" actId="255"/>
          <ac:spMkLst>
            <pc:docMk/>
            <pc:sldMk cId="716206812" sldId="827"/>
            <ac:spMk id="3" creationId="{F4DFE88E-8AC7-4B82-B18A-B360675901F7}"/>
          </ac:spMkLst>
        </pc:spChg>
      </pc:sldChg>
      <pc:sldChg chg="del">
        <pc:chgData name="Mogens Vinther Møller" userId="61d9e108-7c85-44ab-92de-79a486b96d61" providerId="ADAL" clId="{F51CC351-AAD4-437D-98AE-C33480308DB4}" dt="2022-04-10T11:39:13.494" v="67" actId="47"/>
        <pc:sldMkLst>
          <pc:docMk/>
          <pc:sldMk cId="24221538" sldId="828"/>
        </pc:sldMkLst>
      </pc:sldChg>
      <pc:sldChg chg="modSp mod ord">
        <pc:chgData name="Mogens Vinther Møller" userId="61d9e108-7c85-44ab-92de-79a486b96d61" providerId="ADAL" clId="{F51CC351-AAD4-437D-98AE-C33480308DB4}" dt="2022-04-18T09:56:37.437" v="703" actId="14100"/>
        <pc:sldMkLst>
          <pc:docMk/>
          <pc:sldMk cId="1722847699" sldId="829"/>
        </pc:sldMkLst>
        <pc:picChg chg="mod modCrop">
          <ac:chgData name="Mogens Vinther Møller" userId="61d9e108-7c85-44ab-92de-79a486b96d61" providerId="ADAL" clId="{F51CC351-AAD4-437D-98AE-C33480308DB4}" dt="2022-04-18T09:56:37.437" v="703" actId="14100"/>
          <ac:picMkLst>
            <pc:docMk/>
            <pc:sldMk cId="1722847699" sldId="829"/>
            <ac:picMk id="8" creationId="{EB941268-53A2-48B5-8217-F495F9A60428}"/>
          </ac:picMkLst>
        </pc:picChg>
      </pc:sldChg>
      <pc:sldChg chg="del">
        <pc:chgData name="Mogens Vinther Møller" userId="61d9e108-7c85-44ab-92de-79a486b96d61" providerId="ADAL" clId="{F51CC351-AAD4-437D-98AE-C33480308DB4}" dt="2022-04-10T11:45:56.715" v="122" actId="2696"/>
        <pc:sldMkLst>
          <pc:docMk/>
          <pc:sldMk cId="1141944604" sldId="831"/>
        </pc:sldMkLst>
      </pc:sldChg>
      <pc:sldChg chg="add">
        <pc:chgData name="Mogens Vinther Møller" userId="61d9e108-7c85-44ab-92de-79a486b96d61" providerId="ADAL" clId="{F51CC351-AAD4-437D-98AE-C33480308DB4}" dt="2022-04-10T11:46:03.458" v="123"/>
        <pc:sldMkLst>
          <pc:docMk/>
          <pc:sldMk cId="2435275895" sldId="831"/>
        </pc:sldMkLst>
      </pc:sldChg>
      <pc:sldChg chg="add">
        <pc:chgData name="Mogens Vinther Møller" userId="61d9e108-7c85-44ab-92de-79a486b96d61" providerId="ADAL" clId="{F51CC351-AAD4-437D-98AE-C33480308DB4}" dt="2022-04-10T11:40:19.241" v="71"/>
        <pc:sldMkLst>
          <pc:docMk/>
          <pc:sldMk cId="2307234931" sldId="832"/>
        </pc:sldMkLst>
      </pc:sldChg>
      <pc:sldChg chg="del">
        <pc:chgData name="Mogens Vinther Møller" userId="61d9e108-7c85-44ab-92de-79a486b96d61" providerId="ADAL" clId="{F51CC351-AAD4-437D-98AE-C33480308DB4}" dt="2022-04-10T11:40:11.813" v="70" actId="2696"/>
        <pc:sldMkLst>
          <pc:docMk/>
          <pc:sldMk cId="3619497953" sldId="832"/>
        </pc:sldMkLst>
      </pc:sldChg>
      <pc:sldChg chg="del">
        <pc:chgData name="Mogens Vinther Møller" userId="61d9e108-7c85-44ab-92de-79a486b96d61" providerId="ADAL" clId="{F51CC351-AAD4-437D-98AE-C33480308DB4}" dt="2022-04-10T11:39:19.616" v="68" actId="2696"/>
        <pc:sldMkLst>
          <pc:docMk/>
          <pc:sldMk cId="806731296" sldId="833"/>
        </pc:sldMkLst>
      </pc:sldChg>
      <pc:sldChg chg="del">
        <pc:chgData name="Mogens Vinther Møller" userId="61d9e108-7c85-44ab-92de-79a486b96d61" providerId="ADAL" clId="{F51CC351-AAD4-437D-98AE-C33480308DB4}" dt="2022-04-10T11:36:40.959" v="49" actId="47"/>
        <pc:sldMkLst>
          <pc:docMk/>
          <pc:sldMk cId="961606862" sldId="834"/>
        </pc:sldMkLst>
      </pc:sldChg>
      <pc:sldChg chg="del">
        <pc:chgData name="Mogens Vinther Møller" userId="61d9e108-7c85-44ab-92de-79a486b96d61" providerId="ADAL" clId="{F51CC351-AAD4-437D-98AE-C33480308DB4}" dt="2022-04-10T11:36:43.354" v="50" actId="47"/>
        <pc:sldMkLst>
          <pc:docMk/>
          <pc:sldMk cId="4053437868" sldId="835"/>
        </pc:sldMkLst>
      </pc:sldChg>
      <pc:sldChg chg="addSp delSp modSp mod">
        <pc:chgData name="Mogens Vinther Møller" userId="61d9e108-7c85-44ab-92de-79a486b96d61" providerId="ADAL" clId="{F51CC351-AAD4-437D-98AE-C33480308DB4}" dt="2022-04-18T10:00:17.124" v="710" actId="255"/>
        <pc:sldMkLst>
          <pc:docMk/>
          <pc:sldMk cId="2941261967" sldId="836"/>
        </pc:sldMkLst>
        <pc:spChg chg="mod">
          <ac:chgData name="Mogens Vinther Møller" userId="61d9e108-7c85-44ab-92de-79a486b96d61" providerId="ADAL" clId="{F51CC351-AAD4-437D-98AE-C33480308DB4}" dt="2022-04-18T10:00:17.124" v="710" actId="255"/>
          <ac:spMkLst>
            <pc:docMk/>
            <pc:sldMk cId="2941261967" sldId="836"/>
            <ac:spMk id="5" creationId="{DCB38C9B-9627-43F0-BE6C-C3B8F2969BBC}"/>
          </ac:spMkLst>
        </pc:spChg>
        <pc:spChg chg="del">
          <ac:chgData name="Mogens Vinther Møller" userId="61d9e108-7c85-44ab-92de-79a486b96d61" providerId="ADAL" clId="{F51CC351-AAD4-437D-98AE-C33480308DB4}" dt="2022-04-18T09:59:31.444" v="706" actId="478"/>
          <ac:spMkLst>
            <pc:docMk/>
            <pc:sldMk cId="2941261967" sldId="836"/>
            <ac:spMk id="6" creationId="{DCA7C047-C26B-4581-8D47-1555F1C7A151}"/>
          </ac:spMkLst>
        </pc:spChg>
        <pc:picChg chg="del">
          <ac:chgData name="Mogens Vinther Møller" userId="61d9e108-7c85-44ab-92de-79a486b96d61" providerId="ADAL" clId="{F51CC351-AAD4-437D-98AE-C33480308DB4}" dt="2022-04-18T09:57:50.346" v="705" actId="478"/>
          <ac:picMkLst>
            <pc:docMk/>
            <pc:sldMk cId="2941261967" sldId="836"/>
            <ac:picMk id="4" creationId="{DEE2B4FE-60DC-444E-81D4-7A6E2E25C2FE}"/>
          </ac:picMkLst>
        </pc:picChg>
        <pc:picChg chg="add mod">
          <ac:chgData name="Mogens Vinther Møller" userId="61d9e108-7c85-44ab-92de-79a486b96d61" providerId="ADAL" clId="{F51CC351-AAD4-437D-98AE-C33480308DB4}" dt="2022-04-18T09:59:41" v="708" actId="1076"/>
          <ac:picMkLst>
            <pc:docMk/>
            <pc:sldMk cId="2941261967" sldId="836"/>
            <ac:picMk id="7" creationId="{DD1067B9-1A0C-4947-9D8F-0BEA3FC77C2D}"/>
          </ac:picMkLst>
        </pc:picChg>
      </pc:sldChg>
      <pc:sldChg chg="modSp mod">
        <pc:chgData name="Mogens Vinther Møller" userId="61d9e108-7c85-44ab-92de-79a486b96d61" providerId="ADAL" clId="{F51CC351-AAD4-437D-98AE-C33480308DB4}" dt="2022-04-10T11:46:38.911" v="125" actId="20577"/>
        <pc:sldMkLst>
          <pc:docMk/>
          <pc:sldMk cId="717760058" sldId="837"/>
        </pc:sldMkLst>
        <pc:spChg chg="mod">
          <ac:chgData name="Mogens Vinther Møller" userId="61d9e108-7c85-44ab-92de-79a486b96d61" providerId="ADAL" clId="{F51CC351-AAD4-437D-98AE-C33480308DB4}" dt="2022-04-10T11:46:38.911" v="125" actId="20577"/>
          <ac:spMkLst>
            <pc:docMk/>
            <pc:sldMk cId="717760058" sldId="837"/>
            <ac:spMk id="6147" creationId="{00000000-0000-0000-0000-000000000000}"/>
          </ac:spMkLst>
        </pc:spChg>
      </pc:sldChg>
      <pc:sldChg chg="del">
        <pc:chgData name="Mogens Vinther Møller" userId="61d9e108-7c85-44ab-92de-79a486b96d61" providerId="ADAL" clId="{F51CC351-AAD4-437D-98AE-C33480308DB4}" dt="2022-04-10T11:49:17.935" v="146" actId="47"/>
        <pc:sldMkLst>
          <pc:docMk/>
          <pc:sldMk cId="3173546860" sldId="838"/>
        </pc:sldMkLst>
      </pc:sldChg>
      <pc:sldChg chg="del">
        <pc:chgData name="Mogens Vinther Møller" userId="61d9e108-7c85-44ab-92de-79a486b96d61" providerId="ADAL" clId="{F51CC351-AAD4-437D-98AE-C33480308DB4}" dt="2022-04-10T11:39:03.128" v="66" actId="47"/>
        <pc:sldMkLst>
          <pc:docMk/>
          <pc:sldMk cId="550156078" sldId="839"/>
        </pc:sldMkLst>
      </pc:sldChg>
      <pc:sldChg chg="del">
        <pc:chgData name="Mogens Vinther Møller" userId="61d9e108-7c85-44ab-92de-79a486b96d61" providerId="ADAL" clId="{F51CC351-AAD4-437D-98AE-C33480308DB4}" dt="2022-04-10T11:58:21.833" v="213" actId="2696"/>
        <pc:sldMkLst>
          <pc:docMk/>
          <pc:sldMk cId="345881124" sldId="840"/>
        </pc:sldMkLst>
      </pc:sldChg>
      <pc:sldChg chg="add">
        <pc:chgData name="Mogens Vinther Møller" userId="61d9e108-7c85-44ab-92de-79a486b96d61" providerId="ADAL" clId="{F51CC351-AAD4-437D-98AE-C33480308DB4}" dt="2022-04-10T11:58:26.058" v="214"/>
        <pc:sldMkLst>
          <pc:docMk/>
          <pc:sldMk cId="3559921714" sldId="840"/>
        </pc:sldMkLst>
      </pc:sldChg>
      <pc:sldChg chg="del">
        <pc:chgData name="Mogens Vinther Møller" userId="61d9e108-7c85-44ab-92de-79a486b96d61" providerId="ADAL" clId="{F51CC351-AAD4-437D-98AE-C33480308DB4}" dt="2022-04-10T11:37:06.507" v="52" actId="47"/>
        <pc:sldMkLst>
          <pc:docMk/>
          <pc:sldMk cId="4004505984" sldId="841"/>
        </pc:sldMkLst>
      </pc:sldChg>
      <pc:sldChg chg="del">
        <pc:chgData name="Mogens Vinther Møller" userId="61d9e108-7c85-44ab-92de-79a486b96d61" providerId="ADAL" clId="{F51CC351-AAD4-437D-98AE-C33480308DB4}" dt="2022-04-10T11:37:08.944" v="53" actId="47"/>
        <pc:sldMkLst>
          <pc:docMk/>
          <pc:sldMk cId="2332417328" sldId="842"/>
        </pc:sldMkLst>
      </pc:sldChg>
      <pc:sldChg chg="modSp mod ord">
        <pc:chgData name="Mogens Vinther Møller" userId="61d9e108-7c85-44ab-92de-79a486b96d61" providerId="ADAL" clId="{F51CC351-AAD4-437D-98AE-C33480308DB4}" dt="2022-04-10T12:05:23.097" v="552"/>
        <pc:sldMkLst>
          <pc:docMk/>
          <pc:sldMk cId="2600677657" sldId="843"/>
        </pc:sldMkLst>
        <pc:spChg chg="mod">
          <ac:chgData name="Mogens Vinther Møller" userId="61d9e108-7c85-44ab-92de-79a486b96d61" providerId="ADAL" clId="{F51CC351-AAD4-437D-98AE-C33480308DB4}" dt="2022-04-10T11:42:19.268" v="95" actId="20577"/>
          <ac:spMkLst>
            <pc:docMk/>
            <pc:sldMk cId="2600677657" sldId="843"/>
            <ac:spMk id="3" creationId="{500BFE46-9B01-4B68-816D-337BEDBEC3C8}"/>
          </ac:spMkLst>
        </pc:spChg>
      </pc:sldChg>
      <pc:sldChg chg="del">
        <pc:chgData name="Mogens Vinther Møller" userId="61d9e108-7c85-44ab-92de-79a486b96d61" providerId="ADAL" clId="{F51CC351-AAD4-437D-98AE-C33480308DB4}" dt="2022-04-10T11:50:24.426" v="155" actId="2696"/>
        <pc:sldMkLst>
          <pc:docMk/>
          <pc:sldMk cId="319203757" sldId="844"/>
        </pc:sldMkLst>
      </pc:sldChg>
      <pc:sldChg chg="add">
        <pc:chgData name="Mogens Vinther Møller" userId="61d9e108-7c85-44ab-92de-79a486b96d61" providerId="ADAL" clId="{F51CC351-AAD4-437D-98AE-C33480308DB4}" dt="2022-04-10T11:50:31.538" v="156"/>
        <pc:sldMkLst>
          <pc:docMk/>
          <pc:sldMk cId="2997467774" sldId="844"/>
        </pc:sldMkLst>
      </pc:sldChg>
      <pc:sldChg chg="ord">
        <pc:chgData name="Mogens Vinther Møller" userId="61d9e108-7c85-44ab-92de-79a486b96d61" providerId="ADAL" clId="{F51CC351-AAD4-437D-98AE-C33480308DB4}" dt="2022-04-10T11:58:39.834" v="218"/>
        <pc:sldMkLst>
          <pc:docMk/>
          <pc:sldMk cId="899032017" sldId="845"/>
        </pc:sldMkLst>
      </pc:sldChg>
      <pc:sldChg chg="addSp delSp modSp new mod modClrScheme chgLayout">
        <pc:chgData name="Mogens Vinther Møller" userId="61d9e108-7c85-44ab-92de-79a486b96d61" providerId="ADAL" clId="{F51CC351-AAD4-437D-98AE-C33480308DB4}" dt="2022-04-10T11:41:26.773" v="93" actId="14100"/>
        <pc:sldMkLst>
          <pc:docMk/>
          <pc:sldMk cId="3804082051" sldId="847"/>
        </pc:sldMkLst>
        <pc:spChg chg="mod ord">
          <ac:chgData name="Mogens Vinther Møller" userId="61d9e108-7c85-44ab-92de-79a486b96d61" providerId="ADAL" clId="{F51CC351-AAD4-437D-98AE-C33480308DB4}" dt="2022-04-10T11:40:38.030" v="73" actId="700"/>
          <ac:spMkLst>
            <pc:docMk/>
            <pc:sldMk cId="3804082051" sldId="847"/>
            <ac:spMk id="2" creationId="{E1B6F8D1-3D75-469A-B2DD-D474F9ED75EC}"/>
          </ac:spMkLst>
        </pc:spChg>
        <pc:spChg chg="add del mod ord">
          <ac:chgData name="Mogens Vinther Møller" userId="61d9e108-7c85-44ab-92de-79a486b96d61" providerId="ADAL" clId="{F51CC351-AAD4-437D-98AE-C33480308DB4}" dt="2022-04-10T11:41:16.967" v="90" actId="478"/>
          <ac:spMkLst>
            <pc:docMk/>
            <pc:sldMk cId="3804082051" sldId="847"/>
            <ac:spMk id="3" creationId="{43D17B1D-C5F5-4482-9A7C-8070CE6708E0}"/>
          </ac:spMkLst>
        </pc:spChg>
        <pc:spChg chg="add mod ord">
          <ac:chgData name="Mogens Vinther Møller" userId="61d9e108-7c85-44ab-92de-79a486b96d61" providerId="ADAL" clId="{F51CC351-AAD4-437D-98AE-C33480308DB4}" dt="2022-04-10T11:41:26.773" v="93" actId="14100"/>
          <ac:spMkLst>
            <pc:docMk/>
            <pc:sldMk cId="3804082051" sldId="847"/>
            <ac:spMk id="4" creationId="{4FF2C029-5AEB-4EE8-9928-764141BC19B1}"/>
          </ac:spMkLst>
        </pc:spChg>
        <pc:spChg chg="add del mod">
          <ac:chgData name="Mogens Vinther Møller" userId="61d9e108-7c85-44ab-92de-79a486b96d61" providerId="ADAL" clId="{F51CC351-AAD4-437D-98AE-C33480308DB4}" dt="2022-04-10T11:41:20.555" v="91" actId="478"/>
          <ac:spMkLst>
            <pc:docMk/>
            <pc:sldMk cId="3804082051" sldId="847"/>
            <ac:spMk id="6" creationId="{1B7B663D-C410-4D5B-A376-F779D829CF80}"/>
          </ac:spMkLst>
        </pc:spChg>
      </pc:sldChg>
      <pc:sldChg chg="add">
        <pc:chgData name="Mogens Vinther Møller" userId="61d9e108-7c85-44ab-92de-79a486b96d61" providerId="ADAL" clId="{F51CC351-AAD4-437D-98AE-C33480308DB4}" dt="2022-04-10T12:05:36.209" v="553"/>
        <pc:sldMkLst>
          <pc:docMk/>
          <pc:sldMk cId="3975371380" sldId="848"/>
        </pc:sldMkLst>
      </pc:sldChg>
      <pc:sldChg chg="addSp delSp modSp new mod">
        <pc:chgData name="Mogens Vinther Møller" userId="61d9e108-7c85-44ab-92de-79a486b96d61" providerId="ADAL" clId="{F51CC351-AAD4-437D-98AE-C33480308DB4}" dt="2022-04-10T12:54:39.131" v="599" actId="20577"/>
        <pc:sldMkLst>
          <pc:docMk/>
          <pc:sldMk cId="2400137203" sldId="849"/>
        </pc:sldMkLst>
        <pc:spChg chg="mod">
          <ac:chgData name="Mogens Vinther Møller" userId="61d9e108-7c85-44ab-92de-79a486b96d61" providerId="ADAL" clId="{F51CC351-AAD4-437D-98AE-C33480308DB4}" dt="2022-04-10T12:54:39.131" v="599" actId="20577"/>
          <ac:spMkLst>
            <pc:docMk/>
            <pc:sldMk cId="2400137203" sldId="849"/>
            <ac:spMk id="2" creationId="{39A67C57-78CB-4DF4-9739-B0C23806DB00}"/>
          </ac:spMkLst>
        </pc:spChg>
        <pc:spChg chg="del">
          <ac:chgData name="Mogens Vinther Møller" userId="61d9e108-7c85-44ab-92de-79a486b96d61" providerId="ADAL" clId="{F51CC351-AAD4-437D-98AE-C33480308DB4}" dt="2022-04-10T12:54:27.711" v="570" actId="22"/>
          <ac:spMkLst>
            <pc:docMk/>
            <pc:sldMk cId="2400137203" sldId="849"/>
            <ac:spMk id="3" creationId="{390CA5D8-2A62-4E99-9DCC-983E1797116F}"/>
          </ac:spMkLst>
        </pc:spChg>
        <pc:picChg chg="add mod ord">
          <ac:chgData name="Mogens Vinther Møller" userId="61d9e108-7c85-44ab-92de-79a486b96d61" providerId="ADAL" clId="{F51CC351-AAD4-437D-98AE-C33480308DB4}" dt="2022-04-10T12:54:27.711" v="570" actId="22"/>
          <ac:picMkLst>
            <pc:docMk/>
            <pc:sldMk cId="2400137203" sldId="849"/>
            <ac:picMk id="6" creationId="{7D8B09AC-AEBD-4C40-8D9E-43BB588FDCCF}"/>
          </ac:picMkLst>
        </pc:picChg>
      </pc:sldChg>
      <pc:sldChg chg="addSp delSp modSp new mod">
        <pc:chgData name="Mogens Vinther Møller" userId="61d9e108-7c85-44ab-92de-79a486b96d61" providerId="ADAL" clId="{F51CC351-AAD4-437D-98AE-C33480308DB4}" dt="2022-04-10T12:58:51.910" v="654" actId="20577"/>
        <pc:sldMkLst>
          <pc:docMk/>
          <pc:sldMk cId="1062855874" sldId="850"/>
        </pc:sldMkLst>
        <pc:spChg chg="mod">
          <ac:chgData name="Mogens Vinther Møller" userId="61d9e108-7c85-44ab-92de-79a486b96d61" providerId="ADAL" clId="{F51CC351-AAD4-437D-98AE-C33480308DB4}" dt="2022-04-10T12:58:51.910" v="654" actId="20577"/>
          <ac:spMkLst>
            <pc:docMk/>
            <pc:sldMk cId="1062855874" sldId="850"/>
            <ac:spMk id="2" creationId="{0FFB5C77-AA18-40A1-BD25-6639399F14BD}"/>
          </ac:spMkLst>
        </pc:spChg>
        <pc:spChg chg="del">
          <ac:chgData name="Mogens Vinther Møller" userId="61d9e108-7c85-44ab-92de-79a486b96d61" providerId="ADAL" clId="{F51CC351-AAD4-437D-98AE-C33480308DB4}" dt="2022-04-10T12:55:58.203" v="601" actId="22"/>
          <ac:spMkLst>
            <pc:docMk/>
            <pc:sldMk cId="1062855874" sldId="850"/>
            <ac:spMk id="3" creationId="{00878EDB-79EA-4152-B359-B2D25B02B1F4}"/>
          </ac:spMkLst>
        </pc:spChg>
        <pc:picChg chg="add mod ord modCrop">
          <ac:chgData name="Mogens Vinther Møller" userId="61d9e108-7c85-44ab-92de-79a486b96d61" providerId="ADAL" clId="{F51CC351-AAD4-437D-98AE-C33480308DB4}" dt="2022-04-10T12:58:27.381" v="620" actId="14100"/>
          <ac:picMkLst>
            <pc:docMk/>
            <pc:sldMk cId="1062855874" sldId="850"/>
            <ac:picMk id="6" creationId="{DEBE363F-8EE3-4107-B19D-43C76E31F3B7}"/>
          </ac:picMkLst>
        </pc:picChg>
      </pc:sldChg>
      <pc:sldChg chg="addSp modSp add mod">
        <pc:chgData name="Mogens Vinther Møller" userId="61d9e108-7c85-44ab-92de-79a486b96d61" providerId="ADAL" clId="{F51CC351-AAD4-437D-98AE-C33480308DB4}" dt="2022-04-10T13:02:39.987" v="692" actId="14100"/>
        <pc:sldMkLst>
          <pc:docMk/>
          <pc:sldMk cId="321980857" sldId="851"/>
        </pc:sldMkLst>
        <pc:spChg chg="mod">
          <ac:chgData name="Mogens Vinther Møller" userId="61d9e108-7c85-44ab-92de-79a486b96d61" providerId="ADAL" clId="{F51CC351-AAD4-437D-98AE-C33480308DB4}" dt="2022-04-10T13:01:04.320" v="681" actId="20577"/>
          <ac:spMkLst>
            <pc:docMk/>
            <pc:sldMk cId="321980857" sldId="851"/>
            <ac:spMk id="2" creationId="{0FFB5C77-AA18-40A1-BD25-6639399F14BD}"/>
          </ac:spMkLst>
        </pc:spChg>
        <pc:picChg chg="add mod">
          <ac:chgData name="Mogens Vinther Møller" userId="61d9e108-7c85-44ab-92de-79a486b96d61" providerId="ADAL" clId="{F51CC351-AAD4-437D-98AE-C33480308DB4}" dt="2022-04-10T13:02:39.987" v="692" actId="14100"/>
          <ac:picMkLst>
            <pc:docMk/>
            <pc:sldMk cId="321980857" sldId="851"/>
            <ac:picMk id="5" creationId="{A09A873E-076F-4351-BAE6-CD8DE86A7CF5}"/>
          </ac:picMkLst>
        </pc:picChg>
        <pc:picChg chg="mod modCrop">
          <ac:chgData name="Mogens Vinther Møller" userId="61d9e108-7c85-44ab-92de-79a486b96d61" providerId="ADAL" clId="{F51CC351-AAD4-437D-98AE-C33480308DB4}" dt="2022-04-10T13:00:51.627" v="665" actId="14100"/>
          <ac:picMkLst>
            <pc:docMk/>
            <pc:sldMk cId="321980857" sldId="851"/>
            <ac:picMk id="6" creationId="{DEBE363F-8EE3-4107-B19D-43C76E31F3B7}"/>
          </ac:picMkLst>
        </pc:picChg>
      </pc:sldChg>
      <pc:sldChg chg="addSp delSp modSp add del mod">
        <pc:chgData name="Mogens Vinther Møller" userId="61d9e108-7c85-44ab-92de-79a486b96d61" providerId="ADAL" clId="{F51CC351-AAD4-437D-98AE-C33480308DB4}" dt="2022-04-10T13:02:44.060" v="693" actId="47"/>
        <pc:sldMkLst>
          <pc:docMk/>
          <pc:sldMk cId="2431776027" sldId="852"/>
        </pc:sldMkLst>
        <pc:spChg chg="add mod">
          <ac:chgData name="Mogens Vinther Møller" userId="61d9e108-7c85-44ab-92de-79a486b96d61" providerId="ADAL" clId="{F51CC351-AAD4-437D-98AE-C33480308DB4}" dt="2022-04-10T13:02:05.733" v="686" actId="21"/>
          <ac:spMkLst>
            <pc:docMk/>
            <pc:sldMk cId="2431776027" sldId="852"/>
            <ac:spMk id="5" creationId="{3E7B5001-94A2-447F-9683-49C92225162E}"/>
          </ac:spMkLst>
        </pc:spChg>
        <pc:picChg chg="del mod modCrop">
          <ac:chgData name="Mogens Vinther Møller" userId="61d9e108-7c85-44ab-92de-79a486b96d61" providerId="ADAL" clId="{F51CC351-AAD4-437D-98AE-C33480308DB4}" dt="2022-04-10T13:02:05.733" v="686" actId="21"/>
          <ac:picMkLst>
            <pc:docMk/>
            <pc:sldMk cId="2431776027" sldId="852"/>
            <ac:picMk id="6" creationId="{DEBE363F-8EE3-4107-B19D-43C76E31F3B7}"/>
          </ac:picMkLst>
        </pc:picChg>
      </pc:sldChg>
      <pc:sldChg chg="modSp mod">
        <pc:chgData name="Mogens Vinther Møller" userId="61d9e108-7c85-44ab-92de-79a486b96d61" providerId="ADAL" clId="{F51CC351-AAD4-437D-98AE-C33480308DB4}" dt="2022-04-18T10:00:07.236" v="709" actId="255"/>
        <pc:sldMkLst>
          <pc:docMk/>
          <pc:sldMk cId="3671403671" sldId="854"/>
        </pc:sldMkLst>
        <pc:spChg chg="mod">
          <ac:chgData name="Mogens Vinther Møller" userId="61d9e108-7c85-44ab-92de-79a486b96d61" providerId="ADAL" clId="{F51CC351-AAD4-437D-98AE-C33480308DB4}" dt="2022-04-18T10:00:07.236" v="709" actId="255"/>
          <ac:spMkLst>
            <pc:docMk/>
            <pc:sldMk cId="3671403671" sldId="854"/>
            <ac:spMk id="2" creationId="{3318E06D-4518-4320-B739-5078019AB933}"/>
          </ac:spMkLst>
        </pc:spChg>
      </pc:sldChg>
      <pc:sldChg chg="modSp mod">
        <pc:chgData name="Mogens Vinther Møller" userId="61d9e108-7c85-44ab-92de-79a486b96d61" providerId="ADAL" clId="{F51CC351-AAD4-437D-98AE-C33480308DB4}" dt="2022-04-18T10:00:43.859" v="713" actId="1076"/>
        <pc:sldMkLst>
          <pc:docMk/>
          <pc:sldMk cId="1269799806" sldId="855"/>
        </pc:sldMkLst>
        <pc:spChg chg="mod">
          <ac:chgData name="Mogens Vinther Møller" userId="61d9e108-7c85-44ab-92de-79a486b96d61" providerId="ADAL" clId="{F51CC351-AAD4-437D-98AE-C33480308DB4}" dt="2022-04-18T10:00:34.200" v="711" actId="255"/>
          <ac:spMkLst>
            <pc:docMk/>
            <pc:sldMk cId="1269799806" sldId="855"/>
            <ac:spMk id="2" creationId="{0911E0EC-EAF4-4D74-AEF9-70D84F307371}"/>
          </ac:spMkLst>
        </pc:spChg>
        <pc:picChg chg="mod">
          <ac:chgData name="Mogens Vinther Møller" userId="61d9e108-7c85-44ab-92de-79a486b96d61" providerId="ADAL" clId="{F51CC351-AAD4-437D-98AE-C33480308DB4}" dt="2022-04-18T10:00:43.859" v="713" actId="1076"/>
          <ac:picMkLst>
            <pc:docMk/>
            <pc:sldMk cId="1269799806" sldId="855"/>
            <ac:picMk id="11" creationId="{1F64117B-A201-4CF0-9CA0-8CEE3054FF5A}"/>
          </ac:picMkLst>
        </pc:picChg>
      </pc:sldChg>
      <pc:sldChg chg="modSp mod">
        <pc:chgData name="Mogens Vinther Møller" userId="61d9e108-7c85-44ab-92de-79a486b96d61" providerId="ADAL" clId="{F51CC351-AAD4-437D-98AE-C33480308DB4}" dt="2022-04-18T10:04:25.354" v="730" actId="255"/>
        <pc:sldMkLst>
          <pc:docMk/>
          <pc:sldMk cId="4024727403" sldId="861"/>
        </pc:sldMkLst>
        <pc:spChg chg="mod">
          <ac:chgData name="Mogens Vinther Møller" userId="61d9e108-7c85-44ab-92de-79a486b96d61" providerId="ADAL" clId="{F51CC351-AAD4-437D-98AE-C33480308DB4}" dt="2022-04-18T10:04:25.354" v="730" actId="255"/>
          <ac:spMkLst>
            <pc:docMk/>
            <pc:sldMk cId="4024727403" sldId="861"/>
            <ac:spMk id="2" creationId="{0B4EE96C-5917-4216-B552-04A427078DBA}"/>
          </ac:spMkLst>
        </pc:spChg>
      </pc:sldChg>
      <pc:sldChg chg="modSp mod">
        <pc:chgData name="Mogens Vinther Møller" userId="61d9e108-7c85-44ab-92de-79a486b96d61" providerId="ADAL" clId="{F51CC351-AAD4-437D-98AE-C33480308DB4}" dt="2022-04-18T10:04:12.521" v="729" actId="255"/>
        <pc:sldMkLst>
          <pc:docMk/>
          <pc:sldMk cId="38258914" sldId="862"/>
        </pc:sldMkLst>
        <pc:spChg chg="mod">
          <ac:chgData name="Mogens Vinther Møller" userId="61d9e108-7c85-44ab-92de-79a486b96d61" providerId="ADAL" clId="{F51CC351-AAD4-437D-98AE-C33480308DB4}" dt="2022-04-18T10:04:12.521" v="729" actId="255"/>
          <ac:spMkLst>
            <pc:docMk/>
            <pc:sldMk cId="38258914" sldId="862"/>
            <ac:spMk id="2" creationId="{4610F03E-1781-4259-A0CC-22C0AF65C5CB}"/>
          </ac:spMkLst>
        </pc:spChg>
      </pc:sldChg>
      <pc:sldChg chg="modSp mod">
        <pc:chgData name="Mogens Vinther Møller" userId="61d9e108-7c85-44ab-92de-79a486b96d61" providerId="ADAL" clId="{F51CC351-AAD4-437D-98AE-C33480308DB4}" dt="2022-04-18T10:03:59.840" v="728" actId="255"/>
        <pc:sldMkLst>
          <pc:docMk/>
          <pc:sldMk cId="529809407" sldId="863"/>
        </pc:sldMkLst>
        <pc:spChg chg="mod">
          <ac:chgData name="Mogens Vinther Møller" userId="61d9e108-7c85-44ab-92de-79a486b96d61" providerId="ADAL" clId="{F51CC351-AAD4-437D-98AE-C33480308DB4}" dt="2022-04-18T10:03:59.840" v="728" actId="255"/>
          <ac:spMkLst>
            <pc:docMk/>
            <pc:sldMk cId="529809407" sldId="863"/>
            <ac:spMk id="2" creationId="{DD6407DE-B4F1-452C-A059-CC67F4B3C20C}"/>
          </ac:spMkLst>
        </pc:spChg>
      </pc:sldChg>
      <pc:sldChg chg="modSp mod">
        <pc:chgData name="Mogens Vinther Møller" userId="61d9e108-7c85-44ab-92de-79a486b96d61" providerId="ADAL" clId="{F51CC351-AAD4-437D-98AE-C33480308DB4}" dt="2022-04-18T10:03:46.185" v="727" actId="255"/>
        <pc:sldMkLst>
          <pc:docMk/>
          <pc:sldMk cId="179146045" sldId="864"/>
        </pc:sldMkLst>
        <pc:spChg chg="mod">
          <ac:chgData name="Mogens Vinther Møller" userId="61d9e108-7c85-44ab-92de-79a486b96d61" providerId="ADAL" clId="{F51CC351-AAD4-437D-98AE-C33480308DB4}" dt="2022-04-18T10:03:46.185" v="727" actId="255"/>
          <ac:spMkLst>
            <pc:docMk/>
            <pc:sldMk cId="179146045" sldId="864"/>
            <ac:spMk id="2" creationId="{37107438-811F-4830-BDBA-66479C267017}"/>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90115" name="Rectangle 3"/>
          <p:cNvSpPr>
            <a:spLocks noGrp="1" noChangeArrowheads="1"/>
          </p:cNvSpPr>
          <p:nvPr>
            <p:ph type="dt" sz="quarter" idx="1"/>
          </p:nvPr>
        </p:nvSpPr>
        <p:spPr bwMode="auto">
          <a:xfrm>
            <a:off x="3849688"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da-DK"/>
          </a:p>
        </p:txBody>
      </p:sp>
      <p:sp>
        <p:nvSpPr>
          <p:cNvPr id="90116" name="Rectangle 4"/>
          <p:cNvSpPr>
            <a:spLocks noGrp="1" noChangeArrowheads="1"/>
          </p:cNvSpPr>
          <p:nvPr>
            <p:ph type="ftr" sz="quarter" idx="2"/>
          </p:nvPr>
        </p:nvSpPr>
        <p:spPr bwMode="auto">
          <a:xfrm>
            <a:off x="0"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90117" name="Rectangle 5"/>
          <p:cNvSpPr>
            <a:spLocks noGrp="1" noChangeArrowheads="1"/>
          </p:cNvSpPr>
          <p:nvPr>
            <p:ph type="sldNum" sz="quarter" idx="3"/>
          </p:nvPr>
        </p:nvSpPr>
        <p:spPr bwMode="auto">
          <a:xfrm>
            <a:off x="3849688"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46CA4D64-2C62-4BF6-89F6-048C12B8FA51}" type="slidenum">
              <a:rPr lang="da-DK"/>
              <a:pPr>
                <a:defRPr/>
              </a:pPr>
              <a:t>‹nr.›</a:t>
            </a:fld>
            <a:endParaRPr lang="da-DK"/>
          </a:p>
        </p:txBody>
      </p:sp>
    </p:spTree>
    <p:extLst>
      <p:ext uri="{BB962C8B-B14F-4D97-AF65-F5344CB8AC3E}">
        <p14:creationId xmlns:p14="http://schemas.microsoft.com/office/powerpoint/2010/main" val="24693219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3075" name="Rectangle 3"/>
          <p:cNvSpPr>
            <a:spLocks noGrp="1" noChangeArrowheads="1"/>
          </p:cNvSpPr>
          <p:nvPr>
            <p:ph type="dt" idx="1"/>
          </p:nvPr>
        </p:nvSpPr>
        <p:spPr bwMode="auto">
          <a:xfrm>
            <a:off x="3849688" y="0"/>
            <a:ext cx="2946400" cy="49522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da-DK"/>
          </a:p>
        </p:txBody>
      </p:sp>
      <p:sp>
        <p:nvSpPr>
          <p:cNvPr id="66564"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5711"/>
            <a:ext cx="5438775" cy="4466511"/>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078" name="Rectangle 6"/>
          <p:cNvSpPr>
            <a:spLocks noGrp="1" noChangeArrowheads="1"/>
          </p:cNvSpPr>
          <p:nvPr>
            <p:ph type="ftr" sz="quarter" idx="4"/>
          </p:nvPr>
        </p:nvSpPr>
        <p:spPr bwMode="auto">
          <a:xfrm>
            <a:off x="0"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da-DK"/>
          </a:p>
        </p:txBody>
      </p:sp>
      <p:sp>
        <p:nvSpPr>
          <p:cNvPr id="3079" name="Rectangle 7"/>
          <p:cNvSpPr>
            <a:spLocks noGrp="1" noChangeArrowheads="1"/>
          </p:cNvSpPr>
          <p:nvPr>
            <p:ph type="sldNum" sz="quarter" idx="5"/>
          </p:nvPr>
        </p:nvSpPr>
        <p:spPr bwMode="auto">
          <a:xfrm>
            <a:off x="3849688" y="9429830"/>
            <a:ext cx="2946400" cy="495221"/>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C398DE70-D382-41F3-8895-8B91B0D68D0B}" type="slidenum">
              <a:rPr lang="da-DK"/>
              <a:pPr>
                <a:defRPr/>
              </a:pPr>
              <a:t>‹nr.›</a:t>
            </a:fld>
            <a:endParaRPr lang="da-DK"/>
          </a:p>
        </p:txBody>
      </p:sp>
    </p:spTree>
    <p:extLst>
      <p:ext uri="{BB962C8B-B14F-4D97-AF65-F5344CB8AC3E}">
        <p14:creationId xmlns:p14="http://schemas.microsoft.com/office/powerpoint/2010/main" val="282743645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pitchFamily="18" charset="0"/>
              </a:defRPr>
            </a:lvl1pPr>
            <a:lvl2pPr marL="742950" indent="-285750" defTabSz="966788">
              <a:defRPr sz="2400">
                <a:solidFill>
                  <a:schemeClr val="tx1"/>
                </a:solidFill>
                <a:latin typeface="Times" pitchFamily="18" charset="0"/>
              </a:defRPr>
            </a:lvl2pPr>
            <a:lvl3pPr marL="1143000" indent="-228600" defTabSz="966788">
              <a:defRPr sz="2400">
                <a:solidFill>
                  <a:schemeClr val="tx1"/>
                </a:solidFill>
                <a:latin typeface="Times" pitchFamily="18" charset="0"/>
              </a:defRPr>
            </a:lvl3pPr>
            <a:lvl4pPr marL="1600200" indent="-228600" defTabSz="966788">
              <a:defRPr sz="2400">
                <a:solidFill>
                  <a:schemeClr val="tx1"/>
                </a:solidFill>
                <a:latin typeface="Times" pitchFamily="18" charset="0"/>
              </a:defRPr>
            </a:lvl4pPr>
            <a:lvl5pPr marL="2057400" indent="-228600" defTabSz="966788">
              <a:defRPr sz="2400">
                <a:solidFill>
                  <a:schemeClr val="tx1"/>
                </a:solidFill>
                <a:latin typeface="Times" pitchFamily="18" charset="0"/>
              </a:defRPr>
            </a:lvl5pPr>
            <a:lvl6pPr marL="2514600" indent="-228600" defTabSz="966788" eaLnBrk="0" fontAlgn="base" hangingPunct="0">
              <a:spcBef>
                <a:spcPct val="0"/>
              </a:spcBef>
              <a:spcAft>
                <a:spcPct val="0"/>
              </a:spcAft>
              <a:defRPr sz="2400">
                <a:solidFill>
                  <a:schemeClr val="tx1"/>
                </a:solidFill>
                <a:latin typeface="Times" pitchFamily="18" charset="0"/>
              </a:defRPr>
            </a:lvl6pPr>
            <a:lvl7pPr marL="2971800" indent="-228600" defTabSz="966788" eaLnBrk="0" fontAlgn="base" hangingPunct="0">
              <a:spcBef>
                <a:spcPct val="0"/>
              </a:spcBef>
              <a:spcAft>
                <a:spcPct val="0"/>
              </a:spcAft>
              <a:defRPr sz="2400">
                <a:solidFill>
                  <a:schemeClr val="tx1"/>
                </a:solidFill>
                <a:latin typeface="Times" pitchFamily="18" charset="0"/>
              </a:defRPr>
            </a:lvl7pPr>
            <a:lvl8pPr marL="3429000" indent="-228600" defTabSz="966788" eaLnBrk="0" fontAlgn="base" hangingPunct="0">
              <a:spcBef>
                <a:spcPct val="0"/>
              </a:spcBef>
              <a:spcAft>
                <a:spcPct val="0"/>
              </a:spcAft>
              <a:defRPr sz="2400">
                <a:solidFill>
                  <a:schemeClr val="tx1"/>
                </a:solidFill>
                <a:latin typeface="Times" pitchFamily="18" charset="0"/>
              </a:defRPr>
            </a:lvl8pPr>
            <a:lvl9pPr marL="3886200" indent="-228600" defTabSz="966788" eaLnBrk="0" fontAlgn="base" hangingPunct="0">
              <a:spcBef>
                <a:spcPct val="0"/>
              </a:spcBef>
              <a:spcAft>
                <a:spcPct val="0"/>
              </a:spcAft>
              <a:defRPr sz="2400">
                <a:solidFill>
                  <a:schemeClr val="tx1"/>
                </a:solidFill>
                <a:latin typeface="Times" pitchFamily="18" charset="0"/>
              </a:defRPr>
            </a:lvl9pPr>
          </a:lstStyle>
          <a:p>
            <a:fld id="{0FF022B5-8228-4944-A2F7-31FFF7FBF5DB}" type="slidenum">
              <a:rPr lang="da-DK" sz="1300" smtClean="0">
                <a:latin typeface="Arial" charset="0"/>
              </a:rPr>
              <a:pPr/>
              <a:t>1</a:t>
            </a:fld>
            <a:endParaRPr lang="da-DK" sz="130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a:p>
        </p:txBody>
      </p:sp>
      <p:sp>
        <p:nvSpPr>
          <p:cNvPr id="2" name="Pladsholder til sidefod 1">
            <a:extLst>
              <a:ext uri="{FF2B5EF4-FFF2-40B4-BE49-F238E27FC236}">
                <a16:creationId xmlns:a16="http://schemas.microsoft.com/office/drawing/2014/main" id="{4540043B-0714-47DF-AE8F-411B77399E18}"/>
              </a:ext>
            </a:extLst>
          </p:cNvPr>
          <p:cNvSpPr>
            <a:spLocks noGrp="1"/>
          </p:cNvSpPr>
          <p:nvPr>
            <p:ph type="ftr" sz="quarter" idx="10"/>
          </p:nvPr>
        </p:nvSpPr>
        <p:spPr/>
        <p:txBody>
          <a:bodyPr/>
          <a:lstStyle/>
          <a:p>
            <a:pPr>
              <a:defRPr/>
            </a:pPr>
            <a:endParaRPr lang="da-DK"/>
          </a:p>
        </p:txBody>
      </p:sp>
    </p:spTree>
    <p:extLst>
      <p:ext uri="{BB962C8B-B14F-4D97-AF65-F5344CB8AC3E}">
        <p14:creationId xmlns:p14="http://schemas.microsoft.com/office/powerpoint/2010/main" val="859634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42</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39694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1600">
                <a:solidFill>
                  <a:schemeClr val="tx1"/>
                </a:solidFill>
                <a:latin typeface="Times New Roman" pitchFamily="18" charset="0"/>
              </a:defRPr>
            </a:lvl1pPr>
            <a:lvl2pPr marL="742950" indent="-285750" defTabSz="903288" eaLnBrk="0" hangingPunct="0">
              <a:defRPr sz="1600">
                <a:solidFill>
                  <a:schemeClr val="tx1"/>
                </a:solidFill>
                <a:latin typeface="Times New Roman" pitchFamily="18" charset="0"/>
              </a:defRPr>
            </a:lvl2pPr>
            <a:lvl3pPr marL="1143000" indent="-228600" defTabSz="903288" eaLnBrk="0" hangingPunct="0">
              <a:defRPr sz="1600">
                <a:solidFill>
                  <a:schemeClr val="tx1"/>
                </a:solidFill>
                <a:latin typeface="Times New Roman" pitchFamily="18" charset="0"/>
              </a:defRPr>
            </a:lvl3pPr>
            <a:lvl4pPr marL="1600200" indent="-228600" defTabSz="903288" eaLnBrk="0" hangingPunct="0">
              <a:defRPr sz="1600">
                <a:solidFill>
                  <a:schemeClr val="tx1"/>
                </a:solidFill>
                <a:latin typeface="Times New Roman" pitchFamily="18" charset="0"/>
              </a:defRPr>
            </a:lvl4pPr>
            <a:lvl5pPr marL="2057400" indent="-228600" defTabSz="903288" eaLnBrk="0" hangingPunct="0">
              <a:defRPr sz="1600">
                <a:solidFill>
                  <a:schemeClr val="tx1"/>
                </a:solidFill>
                <a:latin typeface="Times New Roman" pitchFamily="18" charset="0"/>
              </a:defRPr>
            </a:lvl5pPr>
            <a:lvl6pPr marL="2514600" indent="-228600" defTabSz="903288" eaLnBrk="0" fontAlgn="base" hangingPunct="0">
              <a:spcBef>
                <a:spcPct val="0"/>
              </a:spcBef>
              <a:spcAft>
                <a:spcPct val="0"/>
              </a:spcAft>
              <a:defRPr sz="1600">
                <a:solidFill>
                  <a:schemeClr val="tx1"/>
                </a:solidFill>
                <a:latin typeface="Times New Roman" pitchFamily="18" charset="0"/>
              </a:defRPr>
            </a:lvl6pPr>
            <a:lvl7pPr marL="2971800" indent="-228600" defTabSz="903288" eaLnBrk="0" fontAlgn="base" hangingPunct="0">
              <a:spcBef>
                <a:spcPct val="0"/>
              </a:spcBef>
              <a:spcAft>
                <a:spcPct val="0"/>
              </a:spcAft>
              <a:defRPr sz="1600">
                <a:solidFill>
                  <a:schemeClr val="tx1"/>
                </a:solidFill>
                <a:latin typeface="Times New Roman" pitchFamily="18" charset="0"/>
              </a:defRPr>
            </a:lvl7pPr>
            <a:lvl8pPr marL="3429000" indent="-228600" defTabSz="903288" eaLnBrk="0" fontAlgn="base" hangingPunct="0">
              <a:spcBef>
                <a:spcPct val="0"/>
              </a:spcBef>
              <a:spcAft>
                <a:spcPct val="0"/>
              </a:spcAft>
              <a:defRPr sz="1600">
                <a:solidFill>
                  <a:schemeClr val="tx1"/>
                </a:solidFill>
                <a:latin typeface="Times New Roman" pitchFamily="18" charset="0"/>
              </a:defRPr>
            </a:lvl8pPr>
            <a:lvl9pPr marL="3886200" indent="-228600" defTabSz="903288" eaLnBrk="0" fontAlgn="base" hangingPunct="0">
              <a:spcBef>
                <a:spcPct val="0"/>
              </a:spcBef>
              <a:spcAft>
                <a:spcPct val="0"/>
              </a:spcAft>
              <a:defRPr sz="1600">
                <a:solidFill>
                  <a:schemeClr val="tx1"/>
                </a:solidFill>
                <a:latin typeface="Times New Roman" pitchFamily="18" charset="0"/>
              </a:defRPr>
            </a:lvl9pPr>
          </a:lstStyle>
          <a:p>
            <a:pPr eaLnBrk="1" hangingPunct="1"/>
            <a:fld id="{882B2884-8484-4631-AD36-99323DC01D29}" type="slidenum">
              <a:rPr lang="en-GB" sz="1300" smtClean="0"/>
              <a:pPr eaLnBrk="1" hangingPunct="1"/>
              <a:t>44</a:t>
            </a:fld>
            <a:endParaRPr lang="en-GB" sz="1300"/>
          </a:p>
        </p:txBody>
      </p:sp>
      <p:sp>
        <p:nvSpPr>
          <p:cNvPr id="68611" name="Rectangle 2"/>
          <p:cNvSpPr>
            <a:spLocks noGrp="1" noRot="1" noChangeAspect="1" noChangeArrowheads="1" noTextEdit="1"/>
          </p:cNvSpPr>
          <p:nvPr>
            <p:ph type="sldImg"/>
          </p:nvPr>
        </p:nvSpPr>
        <p:spPr>
          <a:xfrm>
            <a:off x="1344613" y="714375"/>
            <a:ext cx="4051300" cy="3038475"/>
          </a:xfrm>
          <a:ln/>
        </p:spPr>
      </p:sp>
      <p:sp>
        <p:nvSpPr>
          <p:cNvPr id="68612" name="Rectangle 3"/>
          <p:cNvSpPr>
            <a:spLocks noGrp="1" noChangeArrowheads="1"/>
          </p:cNvSpPr>
          <p:nvPr>
            <p:ph type="body" idx="1"/>
          </p:nvPr>
        </p:nvSpPr>
        <p:spPr>
          <a:xfrm>
            <a:off x="920542" y="3927731"/>
            <a:ext cx="4907449" cy="52947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Pladsholder til sidefod 1">
            <a:extLst>
              <a:ext uri="{FF2B5EF4-FFF2-40B4-BE49-F238E27FC236}">
                <a16:creationId xmlns:a16="http://schemas.microsoft.com/office/drawing/2014/main" id="{2FF12180-A048-48D8-B35D-931180F27CD2}"/>
              </a:ext>
            </a:extLst>
          </p:cNvPr>
          <p:cNvSpPr>
            <a:spLocks noGrp="1"/>
          </p:cNvSpPr>
          <p:nvPr>
            <p:ph type="ftr" sz="quarter" idx="10"/>
          </p:nvPr>
        </p:nvSpPr>
        <p:spPr/>
        <p:txBody>
          <a:bodyPr/>
          <a:lstStyle/>
          <a:p>
            <a:pPr>
              <a:defRPr/>
            </a:pPr>
            <a:endParaRPr lang="da-DK"/>
          </a:p>
        </p:txBody>
      </p:sp>
    </p:spTree>
    <p:extLst>
      <p:ext uri="{BB962C8B-B14F-4D97-AF65-F5344CB8AC3E}">
        <p14:creationId xmlns:p14="http://schemas.microsoft.com/office/powerpoint/2010/main" val="159889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46</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136908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48</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483432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52</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4253107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53</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29576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2</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410519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286248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13</a:t>
            </a:fld>
            <a:endParaRPr lang="da-DK"/>
          </a:p>
        </p:txBody>
      </p:sp>
    </p:spTree>
    <p:extLst>
      <p:ext uri="{BB962C8B-B14F-4D97-AF65-F5344CB8AC3E}">
        <p14:creationId xmlns:p14="http://schemas.microsoft.com/office/powerpoint/2010/main" val="311722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14</a:t>
            </a:fld>
            <a:endParaRPr lang="da-DK"/>
          </a:p>
        </p:txBody>
      </p:sp>
    </p:spTree>
    <p:extLst>
      <p:ext uri="{BB962C8B-B14F-4D97-AF65-F5344CB8AC3E}">
        <p14:creationId xmlns:p14="http://schemas.microsoft.com/office/powerpoint/2010/main" val="278808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idefod 3"/>
          <p:cNvSpPr>
            <a:spLocks noGrp="1"/>
          </p:cNvSpPr>
          <p:nvPr>
            <p:ph type="ftr" sz="quarter" idx="4"/>
          </p:nvPr>
        </p:nvSpPr>
        <p:spPr/>
        <p:txBody>
          <a:bodyPr/>
          <a:lstStyle/>
          <a:p>
            <a:pPr>
              <a:defRPr/>
            </a:pPr>
            <a:endParaRPr lang="da-DK"/>
          </a:p>
        </p:txBody>
      </p:sp>
      <p:sp>
        <p:nvSpPr>
          <p:cNvPr id="5" name="Pladsholder til slidenummer 4"/>
          <p:cNvSpPr>
            <a:spLocks noGrp="1"/>
          </p:cNvSpPr>
          <p:nvPr>
            <p:ph type="sldNum" sz="quarter" idx="5"/>
          </p:nvPr>
        </p:nvSpPr>
        <p:spPr/>
        <p:txBody>
          <a:bodyPr/>
          <a:lstStyle/>
          <a:p>
            <a:pPr>
              <a:defRPr/>
            </a:pPr>
            <a:fld id="{C398DE70-D382-41F3-8895-8B91B0D68D0B}" type="slidenum">
              <a:rPr lang="da-DK" smtClean="0"/>
              <a:pPr>
                <a:defRPr/>
              </a:pPr>
              <a:t>19</a:t>
            </a:fld>
            <a:endParaRPr lang="da-DK"/>
          </a:p>
        </p:txBody>
      </p:sp>
    </p:spTree>
    <p:extLst>
      <p:ext uri="{BB962C8B-B14F-4D97-AF65-F5344CB8AC3E}">
        <p14:creationId xmlns:p14="http://schemas.microsoft.com/office/powerpoint/2010/main" val="191530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24</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317976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25</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3704507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diasnummer 3"/>
          <p:cNvSpPr>
            <a:spLocks noGrp="1"/>
          </p:cNvSpPr>
          <p:nvPr>
            <p:ph type="sldNum" sz="quarter" idx="10"/>
          </p:nvPr>
        </p:nvSpPr>
        <p:spPr/>
        <p:txBody>
          <a:bodyPr/>
          <a:lstStyle/>
          <a:p>
            <a:pPr>
              <a:defRPr/>
            </a:pPr>
            <a:fld id="{C398DE70-D382-41F3-8895-8B91B0D68D0B}" type="slidenum">
              <a:rPr lang="da-DK" smtClean="0"/>
              <a:pPr>
                <a:defRPr/>
              </a:pPr>
              <a:t>40</a:t>
            </a:fld>
            <a:endParaRPr lang="da-DK"/>
          </a:p>
        </p:txBody>
      </p:sp>
      <p:sp>
        <p:nvSpPr>
          <p:cNvPr id="5" name="Pladsholder til sidefod 4">
            <a:extLst>
              <a:ext uri="{FF2B5EF4-FFF2-40B4-BE49-F238E27FC236}">
                <a16:creationId xmlns:a16="http://schemas.microsoft.com/office/drawing/2014/main" id="{56074F94-AFBF-4B7B-80FD-487A9D5EB907}"/>
              </a:ext>
            </a:extLst>
          </p:cNvPr>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2993661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dias">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19850"/>
            <a:ext cx="12954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dsholder til diasnummer 3"/>
          <p:cNvSpPr>
            <a:spLocks noGrp="1"/>
          </p:cNvSpPr>
          <p:nvPr>
            <p:ph type="sldNum" sz="quarter" idx="10"/>
          </p:nvPr>
        </p:nvSpPr>
        <p:spPr>
          <a:xfrm>
            <a:off x="6553200" y="6356350"/>
            <a:ext cx="2133600" cy="365125"/>
          </a:xfrm>
          <a:prstGeom prst="rect">
            <a:avLst/>
          </a:prstGeom>
        </p:spPr>
        <p:txBody>
          <a:bodyPr/>
          <a:lstStyle/>
          <a:p>
            <a:fld id="{2A5DE2C1-730E-4DF2-964D-B4C61AD91AF6}" type="slidenum">
              <a:rPr lang="da-DK" smtClean="0"/>
              <a:t>‹nr.›</a:t>
            </a:fld>
            <a:endParaRPr lang="da-DK"/>
          </a:p>
        </p:txBody>
      </p:sp>
    </p:spTree>
    <p:extLst>
      <p:ext uri="{BB962C8B-B14F-4D97-AF65-F5344CB8AC3E}">
        <p14:creationId xmlns:p14="http://schemas.microsoft.com/office/powerpoint/2010/main" val="296693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Tree>
    <p:extLst>
      <p:ext uri="{BB962C8B-B14F-4D97-AF65-F5344CB8AC3E}">
        <p14:creationId xmlns:p14="http://schemas.microsoft.com/office/powerpoint/2010/main" val="134715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7720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801135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el, clipartbillede og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multimedieklip 2"/>
          <p:cNvSpPr>
            <a:spLocks noGrp="1"/>
          </p:cNvSpPr>
          <p:nvPr>
            <p:ph type="clipArt" sz="half" idx="1"/>
          </p:nvPr>
        </p:nvSpPr>
        <p:spPr>
          <a:xfrm>
            <a:off x="457200" y="1600200"/>
            <a:ext cx="4038600" cy="4525963"/>
          </a:xfrm>
          <a:prstGeom prst="rect">
            <a:avLst/>
          </a:prstGeom>
        </p:spPr>
        <p:txBody>
          <a:bodyPr/>
          <a:lstStyle/>
          <a:p>
            <a:pPr lvl="0"/>
            <a:endParaRPr lang="da-DK" noProof="0"/>
          </a:p>
        </p:txBody>
      </p:sp>
      <p:sp>
        <p:nvSpPr>
          <p:cNvPr id="4" name="Pladsholder til tekst 3"/>
          <p:cNvSpPr>
            <a:spLocks noGrp="1"/>
          </p:cNvSpPr>
          <p:nvPr>
            <p:ph type="body" sz="half" idx="2"/>
          </p:nvPr>
        </p:nvSpPr>
        <p:spPr>
          <a:xfrm>
            <a:off x="4648200" y="1600200"/>
            <a:ext cx="4038600" cy="4525963"/>
          </a:xfrm>
          <a:prstGeom prst="rect">
            <a:avLst/>
          </a:prstGeo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9514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4BC71-0E8A-4D7D-B816-D3153E843507}"/>
              </a:ext>
            </a:extLst>
          </p:cNvPr>
          <p:cNvSpPr>
            <a:spLocks noGrp="1"/>
          </p:cNvSpPr>
          <p:nvPr>
            <p:ph type="ctrTitle"/>
          </p:nvPr>
        </p:nvSpPr>
        <p:spPr>
          <a:xfrm>
            <a:off x="1143000" y="1122363"/>
            <a:ext cx="6858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6AF6877-1D4E-47F1-B46A-787DD442146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02B8AC2-3F57-481A-96D3-FF682C866AE9}"/>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5" name="Pladsholder til sidefod 4">
            <a:extLst>
              <a:ext uri="{FF2B5EF4-FFF2-40B4-BE49-F238E27FC236}">
                <a16:creationId xmlns:a16="http://schemas.microsoft.com/office/drawing/2014/main" id="{F6B079AF-D6CC-4D31-9A40-7BF3BE8089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2922074-1CB9-4853-B625-48AF25657C43}"/>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712546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9540A-5E87-4B9F-8B17-C3435238CA6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D673CE7-A777-46BE-8EB6-9E72AA88D5FA}"/>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08F92A-5979-4309-8FB9-AFA9F11D3B8C}"/>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5" name="Pladsholder til sidefod 4">
            <a:extLst>
              <a:ext uri="{FF2B5EF4-FFF2-40B4-BE49-F238E27FC236}">
                <a16:creationId xmlns:a16="http://schemas.microsoft.com/office/drawing/2014/main" id="{50EFF63E-8EAD-43EC-A0DE-2859C1F0E56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A3CC1A9-77B8-499C-827D-6ECC9940BEEA}"/>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314877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2A11DB-6846-4548-AD7C-99DB077037AA}"/>
              </a:ext>
            </a:extLst>
          </p:cNvPr>
          <p:cNvSpPr>
            <a:spLocks noGrp="1"/>
          </p:cNvSpPr>
          <p:nvPr>
            <p:ph type="title"/>
          </p:nvPr>
        </p:nvSpPr>
        <p:spPr>
          <a:xfrm>
            <a:off x="623888" y="1709738"/>
            <a:ext cx="78867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08BE980-A7E7-4133-86E2-96E70C0C126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1250768-2C93-470E-9C3E-1AE513BE7BE0}"/>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5" name="Pladsholder til sidefod 4">
            <a:extLst>
              <a:ext uri="{FF2B5EF4-FFF2-40B4-BE49-F238E27FC236}">
                <a16:creationId xmlns:a16="http://schemas.microsoft.com/office/drawing/2014/main" id="{12199D51-2CD9-4CEC-9854-45AAAF5A226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84B5FF5-6621-4E73-AAE8-E4853B503DED}"/>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1425282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B2337C-6094-46C9-9E71-3EDF512AC9A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C276870-8ACE-4D39-B00D-43BEBD46E9DB}"/>
              </a:ext>
            </a:extLst>
          </p:cNvPr>
          <p:cNvSpPr>
            <a:spLocks noGrp="1"/>
          </p:cNvSpPr>
          <p:nvPr>
            <p:ph sz="half" idx="1"/>
          </p:nvPr>
        </p:nvSpPr>
        <p:spPr>
          <a:xfrm>
            <a:off x="628650" y="1825625"/>
            <a:ext cx="386715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EEB7235-4D23-4D22-ADA0-3D090B16D6B5}"/>
              </a:ext>
            </a:extLst>
          </p:cNvPr>
          <p:cNvSpPr>
            <a:spLocks noGrp="1"/>
          </p:cNvSpPr>
          <p:nvPr>
            <p:ph sz="half" idx="2"/>
          </p:nvPr>
        </p:nvSpPr>
        <p:spPr>
          <a:xfrm>
            <a:off x="4648200" y="1825625"/>
            <a:ext cx="386715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B6D0D9C-246B-4020-95BD-88883309223F}"/>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6" name="Pladsholder til sidefod 5">
            <a:extLst>
              <a:ext uri="{FF2B5EF4-FFF2-40B4-BE49-F238E27FC236}">
                <a16:creationId xmlns:a16="http://schemas.microsoft.com/office/drawing/2014/main" id="{C5AAA546-E75E-4678-BBB1-50AEEF4CC72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20E0E8A-C5DC-4402-A716-18CCC4A7823B}"/>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2767261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FE5AF-A5B3-4028-B540-9D57CA78F8AC}"/>
              </a:ext>
            </a:extLst>
          </p:cNvPr>
          <p:cNvSpPr>
            <a:spLocks noGrp="1"/>
          </p:cNvSpPr>
          <p:nvPr>
            <p:ph type="title"/>
          </p:nvPr>
        </p:nvSpPr>
        <p:spPr>
          <a:xfrm>
            <a:off x="630238" y="365125"/>
            <a:ext cx="78867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5172140-62D2-4DB8-980A-1EE23F7E0D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316B8D0-02A7-4FCE-8BA7-4DC6C5392E96}"/>
              </a:ext>
            </a:extLst>
          </p:cNvPr>
          <p:cNvSpPr>
            <a:spLocks noGrp="1"/>
          </p:cNvSpPr>
          <p:nvPr>
            <p:ph sz="half" idx="2"/>
          </p:nvPr>
        </p:nvSpPr>
        <p:spPr>
          <a:xfrm>
            <a:off x="630238" y="2505075"/>
            <a:ext cx="386873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3832BB7-633B-4495-9BC8-ED1DA663BB6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21A64CC-AD47-478B-B5F7-9A9ECA6F43C0}"/>
              </a:ext>
            </a:extLst>
          </p:cNvPr>
          <p:cNvSpPr>
            <a:spLocks noGrp="1"/>
          </p:cNvSpPr>
          <p:nvPr>
            <p:ph sz="quarter" idx="4"/>
          </p:nvPr>
        </p:nvSpPr>
        <p:spPr>
          <a:xfrm>
            <a:off x="4629150" y="2505075"/>
            <a:ext cx="38877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D2A9CA9-2C9B-4AAC-8E31-12892FB42D2B}"/>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8" name="Pladsholder til sidefod 7">
            <a:extLst>
              <a:ext uri="{FF2B5EF4-FFF2-40B4-BE49-F238E27FC236}">
                <a16:creationId xmlns:a16="http://schemas.microsoft.com/office/drawing/2014/main" id="{CC03F0BB-F085-4ECC-BAA2-4371CCCC529C}"/>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55DF000-9A38-4342-A4D6-B8234D0672DE}"/>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807840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D4887-49DA-4220-8449-35AC5A33A03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8450DF-E3C5-45E4-A808-ECA6B4D1A6D0}"/>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4" name="Pladsholder til sidefod 3">
            <a:extLst>
              <a:ext uri="{FF2B5EF4-FFF2-40B4-BE49-F238E27FC236}">
                <a16:creationId xmlns:a16="http://schemas.microsoft.com/office/drawing/2014/main" id="{841247BB-4CE9-479B-8019-3B4EAC9786B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24C9CD1-2EF5-4D5D-B39E-90F36AA9A9FD}"/>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386437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Pladsholder til diasnummer 3"/>
          <p:cNvSpPr>
            <a:spLocks noGrp="1"/>
          </p:cNvSpPr>
          <p:nvPr>
            <p:ph type="sldNum" sz="quarter" idx="10"/>
          </p:nvPr>
        </p:nvSpPr>
        <p:spPr>
          <a:xfrm>
            <a:off x="8172400" y="6309320"/>
            <a:ext cx="899120" cy="385018"/>
          </a:xfrm>
          <a:prstGeom prst="rect">
            <a:avLst/>
          </a:prstGeom>
        </p:spPr>
        <p:txBody>
          <a:bodyPr/>
          <a:lstStyle/>
          <a:p>
            <a:fld id="{2A5DE2C1-730E-4DF2-964D-B4C61AD91AF6}" type="slidenum">
              <a:rPr lang="da-DK" smtClean="0"/>
              <a:t>‹nr.›</a:t>
            </a:fld>
            <a:endParaRPr lang="da-DK" dirty="0"/>
          </a:p>
        </p:txBody>
      </p:sp>
    </p:spTree>
    <p:extLst>
      <p:ext uri="{BB962C8B-B14F-4D97-AF65-F5344CB8AC3E}">
        <p14:creationId xmlns:p14="http://schemas.microsoft.com/office/powerpoint/2010/main" val="4184355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C773730A-1A10-4F3A-AA2B-A7AFC86D39F4}"/>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3" name="Pladsholder til sidefod 2">
            <a:extLst>
              <a:ext uri="{FF2B5EF4-FFF2-40B4-BE49-F238E27FC236}">
                <a16:creationId xmlns:a16="http://schemas.microsoft.com/office/drawing/2014/main" id="{85EF4776-FB85-4802-B544-FDE4EC4B92C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1963FAA-53A4-472C-814A-5528127CA487}"/>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43835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31A04-04EA-473D-933E-3EF70DE2D914}"/>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F42F672-5043-4D0C-B87D-42A453CCC0B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1A2B6CE-C2B4-4E54-B4B1-9DAD06AA54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B265771-9A30-44AE-B617-2F59FE2462ED}"/>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6" name="Pladsholder til sidefod 5">
            <a:extLst>
              <a:ext uri="{FF2B5EF4-FFF2-40B4-BE49-F238E27FC236}">
                <a16:creationId xmlns:a16="http://schemas.microsoft.com/office/drawing/2014/main" id="{297D6BA1-646C-4912-B2E1-BA94D82979D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2C373A3-F00E-4C3A-8AA6-771D20D84D7B}"/>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414963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A2D12-9868-4C26-A9C2-BF545D9326D4}"/>
              </a:ext>
            </a:extLst>
          </p:cNvPr>
          <p:cNvSpPr>
            <a:spLocks noGrp="1"/>
          </p:cNvSpPr>
          <p:nvPr>
            <p:ph type="title"/>
          </p:nvPr>
        </p:nvSpPr>
        <p:spPr>
          <a:xfrm>
            <a:off x="630238" y="457200"/>
            <a:ext cx="2949575"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439D55F-4846-4FD2-9C74-7A26A088D1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53068FA-57AE-4676-9781-83CDEDED91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01C90D4-8C8D-4F05-A24D-80236CB44BBB}"/>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6" name="Pladsholder til sidefod 5">
            <a:extLst>
              <a:ext uri="{FF2B5EF4-FFF2-40B4-BE49-F238E27FC236}">
                <a16:creationId xmlns:a16="http://schemas.microsoft.com/office/drawing/2014/main" id="{129A4900-E7BF-476E-8D36-ADE9732BC5E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FC83211-63C4-4441-8BC0-48E8EF29A0EE}"/>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1363356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6B8E8-F3B3-4868-B4C6-D92465A90BD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AEACFA8-C3AE-4B46-8432-685E77367BD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172E03B-0163-4E5D-BD30-888820887EFE}"/>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5" name="Pladsholder til sidefod 4">
            <a:extLst>
              <a:ext uri="{FF2B5EF4-FFF2-40B4-BE49-F238E27FC236}">
                <a16:creationId xmlns:a16="http://schemas.microsoft.com/office/drawing/2014/main" id="{8E373DD5-19D8-4D23-9001-A6A169375C1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7E725E9-32C1-4B11-B817-727E92912752}"/>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2565377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706CB77-D50A-4FB9-B125-88A8DAC55CFE}"/>
              </a:ext>
            </a:extLst>
          </p:cNvPr>
          <p:cNvSpPr>
            <a:spLocks noGrp="1"/>
          </p:cNvSpPr>
          <p:nvPr>
            <p:ph type="title" orient="vert"/>
          </p:nvPr>
        </p:nvSpPr>
        <p:spPr>
          <a:xfrm>
            <a:off x="6543675" y="365125"/>
            <a:ext cx="1971675"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50AAC6E-BAA2-4437-A9F9-F98CC7342E29}"/>
              </a:ext>
            </a:extLst>
          </p:cNvPr>
          <p:cNvSpPr>
            <a:spLocks noGrp="1"/>
          </p:cNvSpPr>
          <p:nvPr>
            <p:ph type="body" orient="vert" idx="1"/>
          </p:nvPr>
        </p:nvSpPr>
        <p:spPr>
          <a:xfrm>
            <a:off x="628650" y="365125"/>
            <a:ext cx="5762625"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430EA01-BD49-42BB-A5AD-ED9BB70C7344}"/>
              </a:ext>
            </a:extLst>
          </p:cNvPr>
          <p:cNvSpPr>
            <a:spLocks noGrp="1"/>
          </p:cNvSpPr>
          <p:nvPr>
            <p:ph type="dt" sz="half" idx="10"/>
          </p:nvPr>
        </p:nvSpPr>
        <p:spPr/>
        <p:txBody>
          <a:bodyPr/>
          <a:lstStyle/>
          <a:p>
            <a:fld id="{1360F240-F1B4-48C3-BDDC-FBA9290B68DA}" type="datetimeFigureOut">
              <a:rPr lang="da-DK" smtClean="0"/>
              <a:t>20-04-2022</a:t>
            </a:fld>
            <a:endParaRPr lang="da-DK"/>
          </a:p>
        </p:txBody>
      </p:sp>
      <p:sp>
        <p:nvSpPr>
          <p:cNvPr id="5" name="Pladsholder til sidefod 4">
            <a:extLst>
              <a:ext uri="{FF2B5EF4-FFF2-40B4-BE49-F238E27FC236}">
                <a16:creationId xmlns:a16="http://schemas.microsoft.com/office/drawing/2014/main" id="{67BF6FE4-D745-4832-AF1F-F7813A250D8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68C2377-D522-4606-B9BE-2D70E577D262}"/>
              </a:ext>
            </a:extLst>
          </p:cNvPr>
          <p:cNvSpPr>
            <a:spLocks noGrp="1"/>
          </p:cNvSpPr>
          <p:nvPr>
            <p:ph type="sldNum" sz="quarter" idx="12"/>
          </p:nvPr>
        </p:nvSpPr>
        <p:spPr/>
        <p:txBody>
          <a:bodyPr/>
          <a:lstStyle/>
          <a:p>
            <a:fld id="{DAC07EE7-9CC5-4742-9650-03024E7326F4}" type="slidenum">
              <a:rPr lang="da-DK" smtClean="0"/>
              <a:t>‹nr.›</a:t>
            </a:fld>
            <a:endParaRPr lang="da-DK"/>
          </a:p>
        </p:txBody>
      </p:sp>
    </p:spTree>
    <p:extLst>
      <p:ext uri="{BB962C8B-B14F-4D97-AF65-F5344CB8AC3E}">
        <p14:creationId xmlns:p14="http://schemas.microsoft.com/office/powerpoint/2010/main" val="99667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indhold 2"/>
          <p:cNvSpPr>
            <a:spLocks noGrp="1"/>
          </p:cNvSpPr>
          <p:nvPr>
            <p:ph idx="1"/>
          </p:nvPr>
        </p:nvSpPr>
        <p:spPr>
          <a:xfrm>
            <a:off x="457200" y="1600200"/>
            <a:ext cx="8229600" cy="4525963"/>
          </a:xfrm>
          <a:prstGeom prst="rect">
            <a:avLst/>
          </a:prstGeo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slidenummer 3">
            <a:extLst>
              <a:ext uri="{FF2B5EF4-FFF2-40B4-BE49-F238E27FC236}">
                <a16:creationId xmlns:a16="http://schemas.microsoft.com/office/drawing/2014/main" id="{C5BE6909-A86F-4D88-A136-BC0132AEF9BD}"/>
              </a:ext>
            </a:extLst>
          </p:cNvPr>
          <p:cNvSpPr>
            <a:spLocks noGrp="1"/>
          </p:cNvSpPr>
          <p:nvPr>
            <p:ph type="sldNum" sz="quarter" idx="10"/>
          </p:nvPr>
        </p:nvSpPr>
        <p:spPr>
          <a:xfrm>
            <a:off x="8100392" y="6343199"/>
            <a:ext cx="743272" cy="340569"/>
          </a:xfrm>
        </p:spPr>
        <p:txBody>
          <a:bodyPr/>
          <a:lstStyle/>
          <a:p>
            <a:fld id="{2A5DE2C1-730E-4DF2-964D-B4C61AD91AF6}" type="slidenum">
              <a:rPr lang="da-DK" smtClean="0"/>
              <a:t>‹nr.›</a:t>
            </a:fld>
            <a:endParaRPr lang="da-DK" dirty="0"/>
          </a:p>
        </p:txBody>
      </p:sp>
    </p:spTree>
    <p:extLst>
      <p:ext uri="{BB962C8B-B14F-4D97-AF65-F5344CB8AC3E}">
        <p14:creationId xmlns:p14="http://schemas.microsoft.com/office/powerpoint/2010/main" val="173768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Tree>
    <p:extLst>
      <p:ext uri="{BB962C8B-B14F-4D97-AF65-F5344CB8AC3E}">
        <p14:creationId xmlns:p14="http://schemas.microsoft.com/office/powerpoint/2010/main" val="398565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047294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72489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a-DK"/>
              <a:t>Klik for at redigere titeltypografi i masteren</a:t>
            </a:r>
          </a:p>
        </p:txBody>
      </p:sp>
    </p:spTree>
    <p:extLst>
      <p:ext uri="{BB962C8B-B14F-4D97-AF65-F5344CB8AC3E}">
        <p14:creationId xmlns:p14="http://schemas.microsoft.com/office/powerpoint/2010/main" val="252026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BC0CDD6B-3207-4CCE-AEA1-EDEF26DADDB1}"/>
              </a:ext>
            </a:extLst>
          </p:cNvPr>
          <p:cNvSpPr>
            <a:spLocks noGrp="1"/>
          </p:cNvSpPr>
          <p:nvPr>
            <p:ph type="sldNum" sz="quarter" idx="10"/>
          </p:nvPr>
        </p:nvSpPr>
        <p:spPr>
          <a:xfrm>
            <a:off x="7092280" y="6381328"/>
            <a:ext cx="2133600" cy="365125"/>
          </a:xfrm>
        </p:spPr>
        <p:txBody>
          <a:bodyPr/>
          <a:lstStyle/>
          <a:p>
            <a:fld id="{2A5DE2C1-730E-4DF2-964D-B4C61AD91AF6}" type="slidenum">
              <a:rPr lang="da-DK" smtClean="0"/>
              <a:t>‹nr.›</a:t>
            </a:fld>
            <a:endParaRPr lang="da-DK"/>
          </a:p>
        </p:txBody>
      </p:sp>
    </p:spTree>
    <p:extLst>
      <p:ext uri="{BB962C8B-B14F-4D97-AF65-F5344CB8AC3E}">
        <p14:creationId xmlns:p14="http://schemas.microsoft.com/office/powerpoint/2010/main" val="319983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Tree>
    <p:extLst>
      <p:ext uri="{BB962C8B-B14F-4D97-AF65-F5344CB8AC3E}">
        <p14:creationId xmlns:p14="http://schemas.microsoft.com/office/powerpoint/2010/main" val="196480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diasnummer 3"/>
          <p:cNvSpPr>
            <a:spLocks noGrp="1"/>
          </p:cNvSpPr>
          <p:nvPr>
            <p:ph type="sldNum" sz="quarter" idx="4"/>
          </p:nvPr>
        </p:nvSpPr>
        <p:spPr>
          <a:xfrm>
            <a:off x="6553200" y="6356350"/>
            <a:ext cx="2133600" cy="365125"/>
          </a:xfrm>
          <a:prstGeom prst="rect">
            <a:avLst/>
          </a:prstGeom>
        </p:spPr>
        <p:txBody>
          <a:bodyPr/>
          <a:lstStyle/>
          <a:p>
            <a:fld id="{2A5DE2C1-730E-4DF2-964D-B4C61AD91AF6}" type="slidenum">
              <a:rPr lang="da-DK" smtClean="0"/>
              <a:t>‹nr.›</a:t>
            </a:fld>
            <a:endParaRPr lang="da-DK"/>
          </a:p>
        </p:txBody>
      </p:sp>
    </p:spTree>
  </p:cSld>
  <p:clrMap bg1="lt1" tx1="dk1" bg2="lt2" tx2="dk2" accent1="accent1" accent2="accent2" accent3="accent3" accent4="accent4" accent5="accent5" accent6="accent6" hlink="hlink" folHlink="folHlink"/>
  <p:sldLayoutIdLst>
    <p:sldLayoutId id="2147483956"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Lst>
  <p:hf hdr="0" ft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Verdana" pitchFamily="34" charset="0"/>
        </a:defRPr>
      </a:lvl2pPr>
      <a:lvl3pPr algn="l" rtl="0" eaLnBrk="0" fontAlgn="base" hangingPunct="0">
        <a:spcBef>
          <a:spcPct val="0"/>
        </a:spcBef>
        <a:spcAft>
          <a:spcPct val="0"/>
        </a:spcAft>
        <a:defRPr sz="2000">
          <a:solidFill>
            <a:schemeClr val="bg1"/>
          </a:solidFill>
          <a:latin typeface="Verdana" pitchFamily="34" charset="0"/>
        </a:defRPr>
      </a:lvl3pPr>
      <a:lvl4pPr algn="l" rtl="0" eaLnBrk="0" fontAlgn="base" hangingPunct="0">
        <a:spcBef>
          <a:spcPct val="0"/>
        </a:spcBef>
        <a:spcAft>
          <a:spcPct val="0"/>
        </a:spcAft>
        <a:defRPr sz="2000">
          <a:solidFill>
            <a:schemeClr val="bg1"/>
          </a:solidFill>
          <a:latin typeface="Verdana" pitchFamily="34" charset="0"/>
        </a:defRPr>
      </a:lvl4pPr>
      <a:lvl5pPr algn="l" rtl="0" eaLnBrk="0" fontAlgn="base" hangingPunct="0">
        <a:spcBef>
          <a:spcPct val="0"/>
        </a:spcBef>
        <a:spcAft>
          <a:spcPct val="0"/>
        </a:spcAft>
        <a:defRPr sz="2000">
          <a:solidFill>
            <a:schemeClr val="bg1"/>
          </a:solidFill>
          <a:latin typeface="Verdana" pitchFamily="34" charset="0"/>
        </a:defRPr>
      </a:lvl5pPr>
      <a:lvl6pPr marL="457200" algn="l" rtl="0" fontAlgn="base">
        <a:spcBef>
          <a:spcPct val="0"/>
        </a:spcBef>
        <a:spcAft>
          <a:spcPct val="0"/>
        </a:spcAft>
        <a:defRPr sz="2000">
          <a:solidFill>
            <a:schemeClr val="bg1"/>
          </a:solidFill>
          <a:latin typeface="Verdana" pitchFamily="34" charset="0"/>
        </a:defRPr>
      </a:lvl6pPr>
      <a:lvl7pPr marL="914400" algn="l" rtl="0" fontAlgn="base">
        <a:spcBef>
          <a:spcPct val="0"/>
        </a:spcBef>
        <a:spcAft>
          <a:spcPct val="0"/>
        </a:spcAft>
        <a:defRPr sz="2000">
          <a:solidFill>
            <a:schemeClr val="bg1"/>
          </a:solidFill>
          <a:latin typeface="Verdana" pitchFamily="34" charset="0"/>
        </a:defRPr>
      </a:lvl7pPr>
      <a:lvl8pPr marL="1371600" algn="l" rtl="0" fontAlgn="base">
        <a:spcBef>
          <a:spcPct val="0"/>
        </a:spcBef>
        <a:spcAft>
          <a:spcPct val="0"/>
        </a:spcAft>
        <a:defRPr sz="2000">
          <a:solidFill>
            <a:schemeClr val="bg1"/>
          </a:solidFill>
          <a:latin typeface="Verdana" pitchFamily="34" charset="0"/>
        </a:defRPr>
      </a:lvl8pPr>
      <a:lvl9pPr marL="1828800" algn="l" rtl="0" fontAlgn="base">
        <a:spcBef>
          <a:spcPct val="0"/>
        </a:spcBef>
        <a:spcAft>
          <a:spcPct val="0"/>
        </a:spcAft>
        <a:defRPr sz="2000">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BF0DB44-EF06-418D-AF21-CEC847D2D1D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24E8FC2-154E-43A4-A731-18E32FA6C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7DDAD9F-A464-44E7-B0D3-764872CF21D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0F240-F1B4-48C3-BDDC-FBA9290B68DA}" type="datetimeFigureOut">
              <a:rPr lang="da-DK" smtClean="0"/>
              <a:t>20-04-2022</a:t>
            </a:fld>
            <a:endParaRPr lang="da-DK"/>
          </a:p>
        </p:txBody>
      </p:sp>
      <p:sp>
        <p:nvSpPr>
          <p:cNvPr id="5" name="Pladsholder til sidefod 4">
            <a:extLst>
              <a:ext uri="{FF2B5EF4-FFF2-40B4-BE49-F238E27FC236}">
                <a16:creationId xmlns:a16="http://schemas.microsoft.com/office/drawing/2014/main" id="{5437E896-703C-4062-9EBE-93D917A17D5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B1A9812-7752-4118-B36C-A12A6A953DF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07EE7-9CC5-4742-9650-03024E7326F4}" type="slidenum">
              <a:rPr lang="da-DK" smtClean="0"/>
              <a:t>‹nr.›</a:t>
            </a:fld>
            <a:endParaRPr lang="da-DK"/>
          </a:p>
        </p:txBody>
      </p:sp>
    </p:spTree>
    <p:extLst>
      <p:ext uri="{BB962C8B-B14F-4D97-AF65-F5344CB8AC3E}">
        <p14:creationId xmlns:p14="http://schemas.microsoft.com/office/powerpoint/2010/main" val="283800249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9.png"/><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Text Box 14"/>
          <p:cNvSpPr txBox="1">
            <a:spLocks noChangeArrowheads="1"/>
          </p:cNvSpPr>
          <p:nvPr/>
        </p:nvSpPr>
        <p:spPr bwMode="auto">
          <a:xfrm>
            <a:off x="755576" y="1340768"/>
            <a:ext cx="6984776" cy="4896544"/>
          </a:xfrm>
          <a:prstGeom prst="rect">
            <a:avLst/>
          </a:prstGeom>
          <a:noFill/>
          <a:ln w="9525">
            <a:noFill/>
            <a:miter lim="800000"/>
            <a:headEnd/>
            <a:tailEnd/>
          </a:ln>
          <a:effectLst/>
        </p:spPr>
        <p:txBody>
          <a:bodyPr wrap="square">
            <a:spAutoFit/>
          </a:bodyPr>
          <a:lstStyle/>
          <a:p>
            <a:pPr algn="ctr" eaLnBrk="1" hangingPunct="1">
              <a:spcBef>
                <a:spcPct val="50000"/>
              </a:spcBef>
              <a:defRPr/>
            </a:pPr>
            <a:r>
              <a:rPr lang="da-DK" sz="4000" b="1" dirty="0">
                <a:effectLst>
                  <a:outerShdw blurRad="38100" dist="38100" dir="2700000" algn="tl">
                    <a:srgbClr val="C0C0C0"/>
                  </a:outerShdw>
                </a:effectLst>
                <a:latin typeface="Arial" charset="0"/>
              </a:rPr>
              <a:t>Generalforsamling </a:t>
            </a:r>
          </a:p>
          <a:p>
            <a:pPr algn="ctr" eaLnBrk="1" hangingPunct="1">
              <a:spcBef>
                <a:spcPct val="50000"/>
              </a:spcBef>
              <a:defRPr/>
            </a:pPr>
            <a:r>
              <a:rPr lang="da-DK" sz="4000" b="1" dirty="0">
                <a:effectLst>
                  <a:outerShdw blurRad="38100" dist="38100" dir="2700000" algn="tl">
                    <a:srgbClr val="C0C0C0"/>
                  </a:outerShdw>
                </a:effectLst>
                <a:latin typeface="Arial" charset="0"/>
              </a:rPr>
              <a:t>Prime Office A/S</a:t>
            </a:r>
          </a:p>
          <a:p>
            <a:pPr algn="ctr" eaLnBrk="1" hangingPunct="1">
              <a:spcBef>
                <a:spcPct val="50000"/>
              </a:spcBef>
              <a:defRPr/>
            </a:pPr>
            <a:endParaRPr lang="da-DK" sz="2800" b="1" dirty="0">
              <a:effectLst>
                <a:outerShdw blurRad="38100" dist="38100" dir="2700000" algn="tl">
                  <a:srgbClr val="C0C0C0"/>
                </a:outerShdw>
              </a:effectLst>
              <a:latin typeface="Arial" charset="0"/>
            </a:endParaRPr>
          </a:p>
          <a:p>
            <a:pPr algn="ctr" eaLnBrk="1" hangingPunct="1">
              <a:spcBef>
                <a:spcPct val="50000"/>
              </a:spcBef>
              <a:defRPr/>
            </a:pPr>
            <a:r>
              <a:rPr lang="da-DK" sz="2800" b="1" dirty="0">
                <a:effectLst>
                  <a:outerShdw blurRad="38100" dist="38100" dir="2700000" algn="tl">
                    <a:srgbClr val="C0C0C0"/>
                  </a:outerShdw>
                </a:effectLst>
                <a:latin typeface="Arial" charset="0"/>
              </a:rPr>
              <a:t>Den 20. april 2022 kl. 14.00 </a:t>
            </a:r>
          </a:p>
          <a:p>
            <a:pPr algn="ctr" eaLnBrk="1" hangingPunct="1">
              <a:spcBef>
                <a:spcPct val="50000"/>
              </a:spcBef>
              <a:defRPr/>
            </a:pPr>
            <a:endParaRPr lang="da-DK" sz="2000" b="1" dirty="0">
              <a:effectLst>
                <a:outerShdw blurRad="38100" dist="38100" dir="2700000" algn="tl">
                  <a:srgbClr val="C0C0C0"/>
                </a:outerShdw>
              </a:effectLst>
              <a:latin typeface="Arial" charset="0"/>
            </a:endParaRPr>
          </a:p>
          <a:p>
            <a:pPr algn="ctr" eaLnBrk="1" hangingPunct="1">
              <a:spcBef>
                <a:spcPct val="50000"/>
              </a:spcBef>
              <a:defRPr/>
            </a:pPr>
            <a:endParaRPr lang="da-DK" sz="2000" b="1" dirty="0">
              <a:effectLst>
                <a:outerShdw blurRad="38100" dist="38100" dir="2700000" algn="tl">
                  <a:srgbClr val="C0C0C0"/>
                </a:outerShdw>
              </a:effectLst>
              <a:latin typeface="Arial" charset="0"/>
            </a:endParaRPr>
          </a:p>
          <a:p>
            <a:pPr algn="ctr" eaLnBrk="1" hangingPunct="1">
              <a:spcBef>
                <a:spcPct val="50000"/>
              </a:spcBef>
              <a:defRPr/>
            </a:pPr>
            <a:r>
              <a:rPr lang="da-DK" sz="2000" b="1" dirty="0" err="1">
                <a:effectLst>
                  <a:outerShdw blurRad="38100" dist="38100" dir="2700000" algn="tl">
                    <a:srgbClr val="C0C0C0"/>
                  </a:outerShdw>
                </a:effectLst>
                <a:latin typeface="Arial" charset="0"/>
              </a:rPr>
              <a:t>Aros</a:t>
            </a:r>
            <a:r>
              <a:rPr lang="da-DK" sz="2000" b="1" dirty="0">
                <a:effectLst>
                  <a:outerShdw blurRad="38100" dist="38100" dir="2700000" algn="tl">
                    <a:srgbClr val="C0C0C0"/>
                  </a:outerShdw>
                </a:effectLst>
                <a:latin typeface="Arial" charset="0"/>
              </a:rPr>
              <a:t> Kunstmuseum</a:t>
            </a:r>
          </a:p>
          <a:p>
            <a:pPr algn="ctr" eaLnBrk="1" hangingPunct="1">
              <a:spcBef>
                <a:spcPct val="50000"/>
              </a:spcBef>
              <a:defRPr/>
            </a:pPr>
            <a:r>
              <a:rPr lang="da-DK" sz="2000" b="1" dirty="0">
                <a:effectLst>
                  <a:outerShdw blurRad="38100" dist="38100" dir="2700000" algn="tl">
                    <a:srgbClr val="C0C0C0"/>
                  </a:outerShdw>
                </a:effectLst>
                <a:latin typeface="Arial" charset="0"/>
              </a:rPr>
              <a:t>8000 Aarhus C</a:t>
            </a:r>
          </a:p>
        </p:txBody>
      </p:sp>
      <p:sp>
        <p:nvSpPr>
          <p:cNvPr id="2" name="Pladsholder til slidenummer 1">
            <a:extLst>
              <a:ext uri="{FF2B5EF4-FFF2-40B4-BE49-F238E27FC236}">
                <a16:creationId xmlns:a16="http://schemas.microsoft.com/office/drawing/2014/main" id="{1413E18B-EA45-4491-A5A7-863091C25E4B}"/>
              </a:ext>
            </a:extLst>
          </p:cNvPr>
          <p:cNvSpPr>
            <a:spLocks noGrp="1"/>
          </p:cNvSpPr>
          <p:nvPr>
            <p:ph type="sldNum" sz="quarter" idx="10"/>
          </p:nvPr>
        </p:nvSpPr>
        <p:spPr/>
        <p:txBody>
          <a:bodyPr/>
          <a:lstStyle/>
          <a:p>
            <a:fld id="{2A5DE2C1-730E-4DF2-964D-B4C61AD91AF6}" type="slidenum">
              <a:rPr lang="da-DK" smtClean="0"/>
              <a:t>1</a:t>
            </a:fld>
            <a:endParaRPr lang="da-D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B5C77-AA18-40A1-BD25-6639399F14BD}"/>
              </a:ext>
            </a:extLst>
          </p:cNvPr>
          <p:cNvSpPr>
            <a:spLocks noGrp="1"/>
          </p:cNvSpPr>
          <p:nvPr>
            <p:ph type="title"/>
          </p:nvPr>
        </p:nvSpPr>
        <p:spPr>
          <a:xfrm>
            <a:off x="242428" y="174232"/>
            <a:ext cx="8229600" cy="1143000"/>
          </a:xfrm>
        </p:spPr>
        <p:txBody>
          <a:bodyPr/>
          <a:lstStyle/>
          <a:p>
            <a:r>
              <a:rPr lang="da-DK" dirty="0"/>
              <a:t>Resultatopgørelse </a:t>
            </a:r>
          </a:p>
        </p:txBody>
      </p:sp>
      <p:pic>
        <p:nvPicPr>
          <p:cNvPr id="6" name="Pladsholder til indhold 5">
            <a:extLst>
              <a:ext uri="{FF2B5EF4-FFF2-40B4-BE49-F238E27FC236}">
                <a16:creationId xmlns:a16="http://schemas.microsoft.com/office/drawing/2014/main" id="{DEBE363F-8EE3-4107-B19D-43C76E31F3B7}"/>
              </a:ext>
            </a:extLst>
          </p:cNvPr>
          <p:cNvPicPr>
            <a:picLocks noGrp="1" noChangeAspect="1"/>
          </p:cNvPicPr>
          <p:nvPr>
            <p:ph idx="1"/>
          </p:nvPr>
        </p:nvPicPr>
        <p:blipFill rotWithShape="1">
          <a:blip r:embed="rId2"/>
          <a:srcRect l="3658" t="10602" r="36580" b="46284"/>
          <a:stretch/>
        </p:blipFill>
        <p:spPr>
          <a:xfrm>
            <a:off x="74183" y="1317232"/>
            <a:ext cx="6802073" cy="4416024"/>
          </a:xfrm>
        </p:spPr>
      </p:pic>
      <p:sp>
        <p:nvSpPr>
          <p:cNvPr id="4" name="Pladsholder til slidenummer 3">
            <a:extLst>
              <a:ext uri="{FF2B5EF4-FFF2-40B4-BE49-F238E27FC236}">
                <a16:creationId xmlns:a16="http://schemas.microsoft.com/office/drawing/2014/main" id="{F4312F17-F7EF-4DA4-B6FC-F28D266AB35D}"/>
              </a:ext>
            </a:extLst>
          </p:cNvPr>
          <p:cNvSpPr>
            <a:spLocks noGrp="1"/>
          </p:cNvSpPr>
          <p:nvPr>
            <p:ph type="sldNum" sz="quarter" idx="10"/>
          </p:nvPr>
        </p:nvSpPr>
        <p:spPr/>
        <p:txBody>
          <a:bodyPr/>
          <a:lstStyle/>
          <a:p>
            <a:fld id="{2A5DE2C1-730E-4DF2-964D-B4C61AD91AF6}" type="slidenum">
              <a:rPr lang="da-DK" smtClean="0"/>
              <a:t>10</a:t>
            </a:fld>
            <a:endParaRPr lang="da-DK" dirty="0"/>
          </a:p>
        </p:txBody>
      </p:sp>
    </p:spTree>
    <p:extLst>
      <p:ext uri="{BB962C8B-B14F-4D97-AF65-F5344CB8AC3E}">
        <p14:creationId xmlns:p14="http://schemas.microsoft.com/office/powerpoint/2010/main" val="1062855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B5C77-AA18-40A1-BD25-6639399F14BD}"/>
              </a:ext>
            </a:extLst>
          </p:cNvPr>
          <p:cNvSpPr>
            <a:spLocks noGrp="1"/>
          </p:cNvSpPr>
          <p:nvPr>
            <p:ph type="title"/>
          </p:nvPr>
        </p:nvSpPr>
        <p:spPr>
          <a:xfrm>
            <a:off x="242428" y="174232"/>
            <a:ext cx="8229600" cy="1143000"/>
          </a:xfrm>
        </p:spPr>
        <p:txBody>
          <a:bodyPr/>
          <a:lstStyle/>
          <a:p>
            <a:r>
              <a:rPr lang="da-DK" dirty="0"/>
              <a:t>Balance </a:t>
            </a:r>
          </a:p>
        </p:txBody>
      </p:sp>
      <p:pic>
        <p:nvPicPr>
          <p:cNvPr id="6" name="Pladsholder til indhold 5">
            <a:extLst>
              <a:ext uri="{FF2B5EF4-FFF2-40B4-BE49-F238E27FC236}">
                <a16:creationId xmlns:a16="http://schemas.microsoft.com/office/drawing/2014/main" id="{DEBE363F-8EE3-4107-B19D-43C76E31F3B7}"/>
              </a:ext>
            </a:extLst>
          </p:cNvPr>
          <p:cNvPicPr>
            <a:picLocks noGrp="1" noChangeAspect="1"/>
          </p:cNvPicPr>
          <p:nvPr>
            <p:ph idx="1"/>
          </p:nvPr>
        </p:nvPicPr>
        <p:blipFill rotWithShape="1">
          <a:blip r:embed="rId2"/>
          <a:srcRect l="4341" t="56154" r="36227" b="6919"/>
          <a:stretch/>
        </p:blipFill>
        <p:spPr>
          <a:xfrm>
            <a:off x="107503" y="1700808"/>
            <a:ext cx="6696745" cy="3744416"/>
          </a:xfrm>
        </p:spPr>
      </p:pic>
      <p:sp>
        <p:nvSpPr>
          <p:cNvPr id="4" name="Pladsholder til slidenummer 3">
            <a:extLst>
              <a:ext uri="{FF2B5EF4-FFF2-40B4-BE49-F238E27FC236}">
                <a16:creationId xmlns:a16="http://schemas.microsoft.com/office/drawing/2014/main" id="{F4312F17-F7EF-4DA4-B6FC-F28D266AB35D}"/>
              </a:ext>
            </a:extLst>
          </p:cNvPr>
          <p:cNvSpPr>
            <a:spLocks noGrp="1"/>
          </p:cNvSpPr>
          <p:nvPr>
            <p:ph type="sldNum" sz="quarter" idx="10"/>
          </p:nvPr>
        </p:nvSpPr>
        <p:spPr/>
        <p:txBody>
          <a:bodyPr/>
          <a:lstStyle/>
          <a:p>
            <a:fld id="{2A5DE2C1-730E-4DF2-964D-B4C61AD91AF6}" type="slidenum">
              <a:rPr lang="da-DK" smtClean="0"/>
              <a:t>11</a:t>
            </a:fld>
            <a:endParaRPr lang="da-DK" dirty="0"/>
          </a:p>
        </p:txBody>
      </p:sp>
      <p:pic>
        <p:nvPicPr>
          <p:cNvPr id="5" name="Pladsholder til indhold 5">
            <a:extLst>
              <a:ext uri="{FF2B5EF4-FFF2-40B4-BE49-F238E27FC236}">
                <a16:creationId xmlns:a16="http://schemas.microsoft.com/office/drawing/2014/main" id="{A09A873E-076F-4351-BAE6-CD8DE86A7CF5}"/>
              </a:ext>
            </a:extLst>
          </p:cNvPr>
          <p:cNvPicPr>
            <a:picLocks noChangeAspect="1"/>
          </p:cNvPicPr>
          <p:nvPr/>
        </p:nvPicPr>
        <p:blipFill rotWithShape="1">
          <a:blip r:embed="rId2"/>
          <a:srcRect l="3658" t="12601" r="36537" b="81710"/>
          <a:stretch/>
        </p:blipFill>
        <p:spPr>
          <a:xfrm>
            <a:off x="107503" y="1064196"/>
            <a:ext cx="6696745" cy="636612"/>
          </a:xfrm>
          <a:prstGeom prst="rect">
            <a:avLst/>
          </a:prstGeom>
        </p:spPr>
      </p:pic>
    </p:spTree>
    <p:extLst>
      <p:ext uri="{BB962C8B-B14F-4D97-AF65-F5344CB8AC3E}">
        <p14:creationId xmlns:p14="http://schemas.microsoft.com/office/powerpoint/2010/main" val="32198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A53C8-F059-422B-95F8-3D8BE0F71637}"/>
              </a:ext>
            </a:extLst>
          </p:cNvPr>
          <p:cNvSpPr>
            <a:spLocks noGrp="1"/>
          </p:cNvSpPr>
          <p:nvPr>
            <p:ph type="title"/>
          </p:nvPr>
        </p:nvSpPr>
        <p:spPr>
          <a:xfrm>
            <a:off x="182721" y="116632"/>
            <a:ext cx="8229600" cy="1143000"/>
          </a:xfrm>
        </p:spPr>
        <p:txBody>
          <a:bodyPr/>
          <a:lstStyle/>
          <a:p>
            <a:r>
              <a:rPr lang="da-DK" sz="2800" dirty="0"/>
              <a:t>Investeringer og vedligeholdelse siden 2012</a:t>
            </a:r>
          </a:p>
        </p:txBody>
      </p:sp>
      <p:sp>
        <p:nvSpPr>
          <p:cNvPr id="4" name="Pladsholder til slidenummer 3">
            <a:extLst>
              <a:ext uri="{FF2B5EF4-FFF2-40B4-BE49-F238E27FC236}">
                <a16:creationId xmlns:a16="http://schemas.microsoft.com/office/drawing/2014/main" id="{A646E715-CA05-4BE9-9AF6-7460CCF6543E}"/>
              </a:ext>
            </a:extLst>
          </p:cNvPr>
          <p:cNvSpPr>
            <a:spLocks noGrp="1"/>
          </p:cNvSpPr>
          <p:nvPr>
            <p:ph type="sldNum" sz="quarter" idx="10"/>
          </p:nvPr>
        </p:nvSpPr>
        <p:spPr>
          <a:xfrm>
            <a:off x="7956376" y="6400799"/>
            <a:ext cx="730424" cy="340569"/>
          </a:xfrm>
        </p:spPr>
        <p:txBody>
          <a:bodyPr/>
          <a:lstStyle/>
          <a:p>
            <a:fld id="{2A5DE2C1-730E-4DF2-964D-B4C61AD91AF6}" type="slidenum">
              <a:rPr lang="da-DK" smtClean="0"/>
              <a:t>12</a:t>
            </a:fld>
            <a:endParaRPr lang="da-DK" dirty="0"/>
          </a:p>
        </p:txBody>
      </p:sp>
      <p:pic>
        <p:nvPicPr>
          <p:cNvPr id="6" name="Billede 5">
            <a:extLst>
              <a:ext uri="{FF2B5EF4-FFF2-40B4-BE49-F238E27FC236}">
                <a16:creationId xmlns:a16="http://schemas.microsoft.com/office/drawing/2014/main" id="{B3C2EF06-2CB8-4230-B0CD-D8C98EE3EE70}"/>
              </a:ext>
            </a:extLst>
          </p:cNvPr>
          <p:cNvPicPr>
            <a:picLocks noChangeAspect="1"/>
          </p:cNvPicPr>
          <p:nvPr/>
        </p:nvPicPr>
        <p:blipFill rotWithShape="1">
          <a:blip r:embed="rId2"/>
          <a:srcRect r="27994" b="1229"/>
          <a:stretch/>
        </p:blipFill>
        <p:spPr>
          <a:xfrm>
            <a:off x="1259632" y="935559"/>
            <a:ext cx="5838123" cy="5789313"/>
          </a:xfrm>
          <a:prstGeom prst="rect">
            <a:avLst/>
          </a:prstGeom>
        </p:spPr>
      </p:pic>
    </p:spTree>
    <p:extLst>
      <p:ext uri="{BB962C8B-B14F-4D97-AF65-F5344CB8AC3E}">
        <p14:creationId xmlns:p14="http://schemas.microsoft.com/office/powerpoint/2010/main" val="141229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E3525-0DAE-41D1-8A6A-DAAEDB951696}"/>
              </a:ext>
            </a:extLst>
          </p:cNvPr>
          <p:cNvSpPr>
            <a:spLocks noGrp="1"/>
          </p:cNvSpPr>
          <p:nvPr>
            <p:ph type="title"/>
          </p:nvPr>
        </p:nvSpPr>
        <p:spPr/>
        <p:txBody>
          <a:bodyPr/>
          <a:lstStyle/>
          <a:p>
            <a:r>
              <a:rPr lang="da-DK" dirty="0"/>
              <a:t>Prime Office mod indeks i 10 år</a:t>
            </a:r>
          </a:p>
        </p:txBody>
      </p:sp>
      <p:sp>
        <p:nvSpPr>
          <p:cNvPr id="4" name="Pladsholder til slidenummer 3">
            <a:extLst>
              <a:ext uri="{FF2B5EF4-FFF2-40B4-BE49-F238E27FC236}">
                <a16:creationId xmlns:a16="http://schemas.microsoft.com/office/drawing/2014/main" id="{37781359-1388-4097-8CB0-F510C379AE2A}"/>
              </a:ext>
            </a:extLst>
          </p:cNvPr>
          <p:cNvSpPr>
            <a:spLocks noGrp="1"/>
          </p:cNvSpPr>
          <p:nvPr>
            <p:ph type="sldNum" sz="quarter" idx="10"/>
          </p:nvPr>
        </p:nvSpPr>
        <p:spPr/>
        <p:txBody>
          <a:bodyPr/>
          <a:lstStyle/>
          <a:p>
            <a:fld id="{2A5DE2C1-730E-4DF2-964D-B4C61AD91AF6}" type="slidenum">
              <a:rPr lang="da-DK" smtClean="0"/>
              <a:t>13</a:t>
            </a:fld>
            <a:endParaRPr lang="da-DK" dirty="0"/>
          </a:p>
        </p:txBody>
      </p:sp>
      <p:pic>
        <p:nvPicPr>
          <p:cNvPr id="9" name="Billede 8">
            <a:extLst>
              <a:ext uri="{FF2B5EF4-FFF2-40B4-BE49-F238E27FC236}">
                <a16:creationId xmlns:a16="http://schemas.microsoft.com/office/drawing/2014/main" id="{4F8327C2-A7D8-403F-BFEB-0193EB854A3D}"/>
              </a:ext>
            </a:extLst>
          </p:cNvPr>
          <p:cNvPicPr>
            <a:picLocks noChangeAspect="1"/>
          </p:cNvPicPr>
          <p:nvPr/>
        </p:nvPicPr>
        <p:blipFill>
          <a:blip r:embed="rId3"/>
          <a:stretch>
            <a:fillRect/>
          </a:stretch>
        </p:blipFill>
        <p:spPr>
          <a:xfrm>
            <a:off x="95200" y="1916832"/>
            <a:ext cx="8748464" cy="3185670"/>
          </a:xfrm>
          <a:prstGeom prst="rect">
            <a:avLst/>
          </a:prstGeom>
        </p:spPr>
      </p:pic>
    </p:spTree>
    <p:extLst>
      <p:ext uri="{BB962C8B-B14F-4D97-AF65-F5344CB8AC3E}">
        <p14:creationId xmlns:p14="http://schemas.microsoft.com/office/powerpoint/2010/main" val="137783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4E3525-0DAE-41D1-8A6A-DAAEDB951696}"/>
              </a:ext>
            </a:extLst>
          </p:cNvPr>
          <p:cNvSpPr>
            <a:spLocks noGrp="1"/>
          </p:cNvSpPr>
          <p:nvPr>
            <p:ph type="title"/>
          </p:nvPr>
        </p:nvSpPr>
        <p:spPr/>
        <p:txBody>
          <a:bodyPr/>
          <a:lstStyle/>
          <a:p>
            <a:r>
              <a:rPr lang="da-DK" dirty="0"/>
              <a:t>Prime Office mod indeks i 5 år</a:t>
            </a:r>
          </a:p>
        </p:txBody>
      </p:sp>
      <p:sp>
        <p:nvSpPr>
          <p:cNvPr id="4" name="Pladsholder til slidenummer 3">
            <a:extLst>
              <a:ext uri="{FF2B5EF4-FFF2-40B4-BE49-F238E27FC236}">
                <a16:creationId xmlns:a16="http://schemas.microsoft.com/office/drawing/2014/main" id="{37781359-1388-4097-8CB0-F510C379AE2A}"/>
              </a:ext>
            </a:extLst>
          </p:cNvPr>
          <p:cNvSpPr>
            <a:spLocks noGrp="1"/>
          </p:cNvSpPr>
          <p:nvPr>
            <p:ph type="sldNum" sz="quarter" idx="10"/>
          </p:nvPr>
        </p:nvSpPr>
        <p:spPr/>
        <p:txBody>
          <a:bodyPr/>
          <a:lstStyle/>
          <a:p>
            <a:fld id="{2A5DE2C1-730E-4DF2-964D-B4C61AD91AF6}" type="slidenum">
              <a:rPr lang="da-DK" smtClean="0"/>
              <a:t>14</a:t>
            </a:fld>
            <a:endParaRPr lang="da-DK" dirty="0"/>
          </a:p>
        </p:txBody>
      </p:sp>
      <p:pic>
        <p:nvPicPr>
          <p:cNvPr id="19" name="Billede 18">
            <a:extLst>
              <a:ext uri="{FF2B5EF4-FFF2-40B4-BE49-F238E27FC236}">
                <a16:creationId xmlns:a16="http://schemas.microsoft.com/office/drawing/2014/main" id="{E35ADBCB-86E6-4921-B9AB-B19889E06DBD}"/>
              </a:ext>
            </a:extLst>
          </p:cNvPr>
          <p:cNvPicPr>
            <a:picLocks noChangeAspect="1"/>
          </p:cNvPicPr>
          <p:nvPr/>
        </p:nvPicPr>
        <p:blipFill>
          <a:blip r:embed="rId3"/>
          <a:stretch>
            <a:fillRect/>
          </a:stretch>
        </p:blipFill>
        <p:spPr>
          <a:xfrm>
            <a:off x="180675" y="1988840"/>
            <a:ext cx="8507288" cy="3092844"/>
          </a:xfrm>
          <a:prstGeom prst="rect">
            <a:avLst/>
          </a:prstGeom>
        </p:spPr>
      </p:pic>
    </p:spTree>
    <p:extLst>
      <p:ext uri="{BB962C8B-B14F-4D97-AF65-F5344CB8AC3E}">
        <p14:creationId xmlns:p14="http://schemas.microsoft.com/office/powerpoint/2010/main" val="99586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A733BC4-69FB-4CDA-9B95-0437B2A41725}"/>
              </a:ext>
            </a:extLst>
          </p:cNvPr>
          <p:cNvSpPr>
            <a:spLocks noGrp="1"/>
          </p:cNvSpPr>
          <p:nvPr>
            <p:ph type="title"/>
          </p:nvPr>
        </p:nvSpPr>
        <p:spPr/>
        <p:txBody>
          <a:bodyPr/>
          <a:lstStyle/>
          <a:p>
            <a:r>
              <a:rPr lang="da-DK" dirty="0"/>
              <a:t>Væsentlig dokumentation i 2020</a:t>
            </a:r>
          </a:p>
        </p:txBody>
      </p:sp>
      <p:sp>
        <p:nvSpPr>
          <p:cNvPr id="7" name="Pladsholder til tekst 6">
            <a:extLst>
              <a:ext uri="{FF2B5EF4-FFF2-40B4-BE49-F238E27FC236}">
                <a16:creationId xmlns:a16="http://schemas.microsoft.com/office/drawing/2014/main" id="{6A59B4B4-8AB8-4D43-8D56-4E4BD39D479A}"/>
              </a:ext>
            </a:extLst>
          </p:cNvPr>
          <p:cNvSpPr>
            <a:spLocks noGrp="1"/>
          </p:cNvSpPr>
          <p:nvPr>
            <p:ph type="body" idx="1"/>
          </p:nvPr>
        </p:nvSpPr>
        <p:spPr>
          <a:xfrm>
            <a:off x="395536" y="1228021"/>
            <a:ext cx="4040188" cy="639762"/>
          </a:xfrm>
        </p:spPr>
        <p:txBody>
          <a:bodyPr/>
          <a:lstStyle/>
          <a:p>
            <a:r>
              <a:rPr lang="da-DK" dirty="0"/>
              <a:t>Årsregnskab 2021</a:t>
            </a:r>
          </a:p>
        </p:txBody>
      </p:sp>
      <p:sp>
        <p:nvSpPr>
          <p:cNvPr id="9" name="Pladsholder til tekst 8">
            <a:extLst>
              <a:ext uri="{FF2B5EF4-FFF2-40B4-BE49-F238E27FC236}">
                <a16:creationId xmlns:a16="http://schemas.microsoft.com/office/drawing/2014/main" id="{B36206DB-740D-4F4D-B327-76D97BDB61F2}"/>
              </a:ext>
            </a:extLst>
          </p:cNvPr>
          <p:cNvSpPr>
            <a:spLocks noGrp="1"/>
          </p:cNvSpPr>
          <p:nvPr>
            <p:ph type="body" sz="quarter" idx="3"/>
          </p:nvPr>
        </p:nvSpPr>
        <p:spPr>
          <a:xfrm>
            <a:off x="5796136" y="1535113"/>
            <a:ext cx="2783863" cy="384175"/>
          </a:xfrm>
        </p:spPr>
        <p:txBody>
          <a:bodyPr/>
          <a:lstStyle/>
          <a:p>
            <a:r>
              <a:rPr lang="da-DK" dirty="0"/>
              <a:t>ESG-rapport 2021</a:t>
            </a:r>
          </a:p>
        </p:txBody>
      </p:sp>
      <p:sp>
        <p:nvSpPr>
          <p:cNvPr id="2" name="Pladsholder til slidenummer 1">
            <a:extLst>
              <a:ext uri="{FF2B5EF4-FFF2-40B4-BE49-F238E27FC236}">
                <a16:creationId xmlns:a16="http://schemas.microsoft.com/office/drawing/2014/main" id="{F81BDE9E-C38F-4451-819E-C58EC95AB106}"/>
              </a:ext>
            </a:extLst>
          </p:cNvPr>
          <p:cNvSpPr>
            <a:spLocks noGrp="1"/>
          </p:cNvSpPr>
          <p:nvPr>
            <p:ph type="sldNum" sz="quarter" idx="4294967295"/>
          </p:nvPr>
        </p:nvSpPr>
        <p:spPr>
          <a:xfrm>
            <a:off x="8613307" y="6485231"/>
            <a:ext cx="657944" cy="368496"/>
          </a:xfrm>
        </p:spPr>
        <p:txBody>
          <a:bodyPr/>
          <a:lstStyle/>
          <a:p>
            <a:fld id="{2A5DE2C1-730E-4DF2-964D-B4C61AD91AF6}" type="slidenum">
              <a:rPr lang="da-DK" smtClean="0"/>
              <a:t>15</a:t>
            </a:fld>
            <a:endParaRPr lang="da-DK"/>
          </a:p>
        </p:txBody>
      </p:sp>
      <p:pic>
        <p:nvPicPr>
          <p:cNvPr id="8" name="Pladsholder til indhold 7">
            <a:extLst>
              <a:ext uri="{FF2B5EF4-FFF2-40B4-BE49-F238E27FC236}">
                <a16:creationId xmlns:a16="http://schemas.microsoft.com/office/drawing/2014/main" id="{C958B1B3-553C-4CC9-AA70-AC7464A68AEF}"/>
              </a:ext>
            </a:extLst>
          </p:cNvPr>
          <p:cNvPicPr>
            <a:picLocks noGrp="1" noChangeAspect="1"/>
          </p:cNvPicPr>
          <p:nvPr>
            <p:ph sz="quarter" idx="4"/>
          </p:nvPr>
        </p:nvPicPr>
        <p:blipFill>
          <a:blip r:embed="rId2"/>
          <a:stretch>
            <a:fillRect/>
          </a:stretch>
        </p:blipFill>
        <p:spPr>
          <a:xfrm>
            <a:off x="5248747" y="2174875"/>
            <a:ext cx="2834331" cy="3951288"/>
          </a:xfrm>
        </p:spPr>
      </p:pic>
      <p:pic>
        <p:nvPicPr>
          <p:cNvPr id="15" name="Pladsholder til indhold 14">
            <a:extLst>
              <a:ext uri="{FF2B5EF4-FFF2-40B4-BE49-F238E27FC236}">
                <a16:creationId xmlns:a16="http://schemas.microsoft.com/office/drawing/2014/main" id="{E6DBA2B1-30D1-4C18-BB2D-0ABE7C4F7FB1}"/>
              </a:ext>
            </a:extLst>
          </p:cNvPr>
          <p:cNvPicPr>
            <a:picLocks noGrp="1" noChangeAspect="1"/>
          </p:cNvPicPr>
          <p:nvPr>
            <p:ph sz="half" idx="2"/>
          </p:nvPr>
        </p:nvPicPr>
        <p:blipFill>
          <a:blip r:embed="rId3"/>
          <a:stretch>
            <a:fillRect/>
          </a:stretch>
        </p:blipFill>
        <p:spPr>
          <a:xfrm>
            <a:off x="457200" y="2702423"/>
            <a:ext cx="4040188" cy="2896192"/>
          </a:xfrm>
        </p:spPr>
      </p:pic>
    </p:spTree>
    <p:extLst>
      <p:ext uri="{BB962C8B-B14F-4D97-AF65-F5344CB8AC3E}">
        <p14:creationId xmlns:p14="http://schemas.microsoft.com/office/powerpoint/2010/main" val="1334765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45F35-196F-4C10-9145-D159AC73C7E5}"/>
              </a:ext>
            </a:extLst>
          </p:cNvPr>
          <p:cNvSpPr>
            <a:spLocks noGrp="1"/>
          </p:cNvSpPr>
          <p:nvPr>
            <p:ph type="title"/>
          </p:nvPr>
        </p:nvSpPr>
        <p:spPr/>
        <p:txBody>
          <a:bodyPr/>
          <a:lstStyle/>
          <a:p>
            <a:r>
              <a:rPr lang="da-DK" sz="3200" dirty="0"/>
              <a:t>Væsentlig dokumentation i 2021</a:t>
            </a:r>
          </a:p>
        </p:txBody>
      </p:sp>
      <p:sp>
        <p:nvSpPr>
          <p:cNvPr id="3" name="Pladsholder til tekst 2">
            <a:extLst>
              <a:ext uri="{FF2B5EF4-FFF2-40B4-BE49-F238E27FC236}">
                <a16:creationId xmlns:a16="http://schemas.microsoft.com/office/drawing/2014/main" id="{7ABB106D-6201-4121-A3E9-816150249FC2}"/>
              </a:ext>
            </a:extLst>
          </p:cNvPr>
          <p:cNvSpPr>
            <a:spLocks noGrp="1"/>
          </p:cNvSpPr>
          <p:nvPr>
            <p:ph type="body" idx="1"/>
          </p:nvPr>
        </p:nvSpPr>
        <p:spPr>
          <a:xfrm>
            <a:off x="457200" y="1535113"/>
            <a:ext cx="3250704" cy="453727"/>
          </a:xfrm>
        </p:spPr>
        <p:txBody>
          <a:bodyPr/>
          <a:lstStyle/>
          <a:p>
            <a:r>
              <a:rPr lang="da-DK" dirty="0"/>
              <a:t>Vederlagsrapport 2021</a:t>
            </a:r>
          </a:p>
        </p:txBody>
      </p:sp>
      <p:sp>
        <p:nvSpPr>
          <p:cNvPr id="5" name="Pladsholder til tekst 4">
            <a:extLst>
              <a:ext uri="{FF2B5EF4-FFF2-40B4-BE49-F238E27FC236}">
                <a16:creationId xmlns:a16="http://schemas.microsoft.com/office/drawing/2014/main" id="{C24A690C-7FBD-437C-A9BD-217B94A885E7}"/>
              </a:ext>
            </a:extLst>
          </p:cNvPr>
          <p:cNvSpPr>
            <a:spLocks noGrp="1"/>
          </p:cNvSpPr>
          <p:nvPr>
            <p:ph type="body" sz="quarter" idx="3"/>
          </p:nvPr>
        </p:nvSpPr>
        <p:spPr>
          <a:xfrm>
            <a:off x="5436098" y="1549874"/>
            <a:ext cx="2879303" cy="453727"/>
          </a:xfrm>
        </p:spPr>
        <p:txBody>
          <a:bodyPr/>
          <a:lstStyle/>
          <a:p>
            <a:r>
              <a:rPr lang="da-DK" dirty="0"/>
              <a:t>Risikorapport 2021</a:t>
            </a:r>
          </a:p>
        </p:txBody>
      </p:sp>
      <p:pic>
        <p:nvPicPr>
          <p:cNvPr id="10" name="Pladsholder til indhold 9">
            <a:extLst>
              <a:ext uri="{FF2B5EF4-FFF2-40B4-BE49-F238E27FC236}">
                <a16:creationId xmlns:a16="http://schemas.microsoft.com/office/drawing/2014/main" id="{C28284AC-4A58-4092-B920-0CDED1A7FDA4}"/>
              </a:ext>
            </a:extLst>
          </p:cNvPr>
          <p:cNvPicPr>
            <a:picLocks noGrp="1" noChangeAspect="1"/>
          </p:cNvPicPr>
          <p:nvPr>
            <p:ph sz="quarter" idx="4"/>
          </p:nvPr>
        </p:nvPicPr>
        <p:blipFill>
          <a:blip r:embed="rId2"/>
          <a:stretch>
            <a:fillRect/>
          </a:stretch>
        </p:blipFill>
        <p:spPr>
          <a:xfrm>
            <a:off x="4645025" y="2584752"/>
            <a:ext cx="4391471" cy="2900559"/>
          </a:xfrm>
        </p:spPr>
      </p:pic>
      <p:pic>
        <p:nvPicPr>
          <p:cNvPr id="9" name="Pladsholder til indhold 8">
            <a:extLst>
              <a:ext uri="{FF2B5EF4-FFF2-40B4-BE49-F238E27FC236}">
                <a16:creationId xmlns:a16="http://schemas.microsoft.com/office/drawing/2014/main" id="{C63C65EB-772C-4406-9C96-29C25FA4B664}"/>
              </a:ext>
            </a:extLst>
          </p:cNvPr>
          <p:cNvPicPr>
            <a:picLocks noGrp="1" noChangeAspect="1"/>
          </p:cNvPicPr>
          <p:nvPr>
            <p:ph sz="half" idx="2"/>
          </p:nvPr>
        </p:nvPicPr>
        <p:blipFill>
          <a:blip r:embed="rId3"/>
          <a:stretch>
            <a:fillRect/>
          </a:stretch>
        </p:blipFill>
        <p:spPr>
          <a:xfrm>
            <a:off x="457200" y="2707845"/>
            <a:ext cx="4040188" cy="2885347"/>
          </a:xfrm>
        </p:spPr>
      </p:pic>
    </p:spTree>
    <p:extLst>
      <p:ext uri="{BB962C8B-B14F-4D97-AF65-F5344CB8AC3E}">
        <p14:creationId xmlns:p14="http://schemas.microsoft.com/office/powerpoint/2010/main" val="294987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98F958-B638-4383-B91C-ED2B6D9DD774}"/>
              </a:ext>
            </a:extLst>
          </p:cNvPr>
          <p:cNvSpPr>
            <a:spLocks noGrp="1"/>
          </p:cNvSpPr>
          <p:nvPr>
            <p:ph type="title"/>
          </p:nvPr>
        </p:nvSpPr>
        <p:spPr/>
        <p:txBody>
          <a:bodyPr/>
          <a:lstStyle/>
          <a:p>
            <a:r>
              <a:rPr lang="da-DK" sz="3200" dirty="0"/>
              <a:t>ESG-rapport</a:t>
            </a:r>
          </a:p>
        </p:txBody>
      </p:sp>
      <p:pic>
        <p:nvPicPr>
          <p:cNvPr id="8" name="Billede 7">
            <a:extLst>
              <a:ext uri="{FF2B5EF4-FFF2-40B4-BE49-F238E27FC236}">
                <a16:creationId xmlns:a16="http://schemas.microsoft.com/office/drawing/2014/main" id="{EB941268-53A2-48B5-8217-F495F9A60428}"/>
              </a:ext>
            </a:extLst>
          </p:cNvPr>
          <p:cNvPicPr>
            <a:picLocks noChangeAspect="1"/>
          </p:cNvPicPr>
          <p:nvPr/>
        </p:nvPicPr>
        <p:blipFill rotWithShape="1">
          <a:blip r:embed="rId2"/>
          <a:srcRect l="2635" t="2507" r="2920" b="2634"/>
          <a:stretch/>
        </p:blipFill>
        <p:spPr>
          <a:xfrm>
            <a:off x="-284837" y="1124744"/>
            <a:ext cx="9249325" cy="5458618"/>
          </a:xfrm>
          <a:prstGeom prst="rect">
            <a:avLst/>
          </a:prstGeom>
        </p:spPr>
      </p:pic>
    </p:spTree>
    <p:extLst>
      <p:ext uri="{BB962C8B-B14F-4D97-AF65-F5344CB8AC3E}">
        <p14:creationId xmlns:p14="http://schemas.microsoft.com/office/powerpoint/2010/main" val="172284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F79A1-12B0-4744-97B4-7925D0BEE159}"/>
              </a:ext>
            </a:extLst>
          </p:cNvPr>
          <p:cNvSpPr>
            <a:spLocks noGrp="1"/>
          </p:cNvSpPr>
          <p:nvPr>
            <p:ph type="title"/>
          </p:nvPr>
        </p:nvSpPr>
        <p:spPr/>
        <p:txBody>
          <a:bodyPr/>
          <a:lstStyle/>
          <a:p>
            <a:r>
              <a:rPr lang="da-DK" sz="3200" dirty="0"/>
              <a:t>God selskabsledelse (G)</a:t>
            </a:r>
          </a:p>
        </p:txBody>
      </p:sp>
      <p:sp>
        <p:nvSpPr>
          <p:cNvPr id="3" name="Pladsholder til indhold 2">
            <a:extLst>
              <a:ext uri="{FF2B5EF4-FFF2-40B4-BE49-F238E27FC236}">
                <a16:creationId xmlns:a16="http://schemas.microsoft.com/office/drawing/2014/main" id="{F4DFE88E-8AC7-4B82-B18A-B360675901F7}"/>
              </a:ext>
            </a:extLst>
          </p:cNvPr>
          <p:cNvSpPr>
            <a:spLocks noGrp="1"/>
          </p:cNvSpPr>
          <p:nvPr>
            <p:ph idx="1"/>
          </p:nvPr>
        </p:nvSpPr>
        <p:spPr>
          <a:xfrm>
            <a:off x="433650" y="1166018"/>
            <a:ext cx="8229600" cy="4525963"/>
          </a:xfrm>
        </p:spPr>
        <p:txBody>
          <a:bodyPr/>
          <a:lstStyle/>
          <a:p>
            <a:r>
              <a:rPr lang="da-DK" sz="4400" dirty="0">
                <a:latin typeface="Arial" panose="020B0604020202020204" pitchFamily="34" charset="0"/>
                <a:cs typeface="Arial" panose="020B0604020202020204" pitchFamily="34" charset="0"/>
              </a:rPr>
              <a:t>God selskabsledelse</a:t>
            </a:r>
          </a:p>
          <a:p>
            <a:r>
              <a:rPr lang="da-DK" sz="4400" dirty="0">
                <a:latin typeface="Arial" panose="020B0604020202020204" pitchFamily="34" charset="0"/>
                <a:cs typeface="Arial" panose="020B0604020202020204" pitchFamily="34" charset="0"/>
              </a:rPr>
              <a:t>Bestyrelsens kompetencer</a:t>
            </a:r>
          </a:p>
          <a:p>
            <a:r>
              <a:rPr lang="da-DK" sz="4400" dirty="0">
                <a:latin typeface="Arial" panose="020B0604020202020204" pitchFamily="34" charset="0"/>
                <a:cs typeface="Arial" panose="020B0604020202020204" pitchFamily="34" charset="0"/>
              </a:rPr>
              <a:t>Aflønning</a:t>
            </a:r>
          </a:p>
          <a:p>
            <a:r>
              <a:rPr lang="da-DK" sz="4400" dirty="0">
                <a:latin typeface="Arial" panose="020B0604020202020204" pitchFamily="34" charset="0"/>
                <a:cs typeface="Arial" panose="020B0604020202020204" pitchFamily="34" charset="0"/>
              </a:rPr>
              <a:t>Mangfoldighed og diversitet</a:t>
            </a:r>
          </a:p>
          <a:p>
            <a:r>
              <a:rPr lang="da-DK" sz="4400" dirty="0">
                <a:latin typeface="Arial" panose="020B0604020202020204" pitchFamily="34" charset="0"/>
                <a:cs typeface="Arial" panose="020B0604020202020204" pitchFamily="34" charset="0"/>
              </a:rPr>
              <a:t>Værdiskabelse</a:t>
            </a:r>
          </a:p>
          <a:p>
            <a:r>
              <a:rPr lang="da-DK" sz="4400" dirty="0">
                <a:latin typeface="Arial" panose="020B0604020202020204" pitchFamily="34" charset="0"/>
                <a:cs typeface="Arial" panose="020B0604020202020204" pitchFamily="34" charset="0"/>
              </a:rPr>
              <a:t>Risikostyring og compliance</a:t>
            </a:r>
          </a:p>
          <a:p>
            <a:endParaRPr lang="da-DK" sz="4400" dirty="0">
              <a:latin typeface="Arial" panose="020B0604020202020204" pitchFamily="34" charset="0"/>
              <a:cs typeface="Arial" panose="020B0604020202020204" pitchFamily="34" charset="0"/>
            </a:endParaRPr>
          </a:p>
          <a:p>
            <a:endParaRPr lang="da-DK" sz="44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pPr marL="0" indent="0">
              <a:buNone/>
            </a:pPr>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0FA20B3A-1E8F-408E-B704-DEA4280821C9}"/>
              </a:ext>
            </a:extLst>
          </p:cNvPr>
          <p:cNvSpPr>
            <a:spLocks noGrp="1"/>
          </p:cNvSpPr>
          <p:nvPr>
            <p:ph type="sldNum" sz="quarter" idx="10"/>
          </p:nvPr>
        </p:nvSpPr>
        <p:spPr>
          <a:xfrm>
            <a:off x="7740352" y="6390852"/>
            <a:ext cx="1115144" cy="385018"/>
          </a:xfrm>
        </p:spPr>
        <p:txBody>
          <a:bodyPr/>
          <a:lstStyle/>
          <a:p>
            <a:fld id="{2A5DE2C1-730E-4DF2-964D-B4C61AD91AF6}" type="slidenum">
              <a:rPr lang="da-DK" smtClean="0"/>
              <a:t>18</a:t>
            </a:fld>
            <a:endParaRPr lang="da-DK" dirty="0"/>
          </a:p>
        </p:txBody>
      </p:sp>
    </p:spTree>
    <p:extLst>
      <p:ext uri="{BB962C8B-B14F-4D97-AF65-F5344CB8AC3E}">
        <p14:creationId xmlns:p14="http://schemas.microsoft.com/office/powerpoint/2010/main" val="716206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90139-0790-4E13-B08A-E4A1E7296F07}"/>
              </a:ext>
            </a:extLst>
          </p:cNvPr>
          <p:cNvSpPr>
            <a:spLocks noGrp="1"/>
          </p:cNvSpPr>
          <p:nvPr>
            <p:ph type="title"/>
          </p:nvPr>
        </p:nvSpPr>
        <p:spPr/>
        <p:txBody>
          <a:bodyPr/>
          <a:lstStyle/>
          <a:p>
            <a:r>
              <a:rPr lang="da-DK" sz="3200" dirty="0"/>
              <a:t>Fokusområder fremadrettet</a:t>
            </a:r>
          </a:p>
        </p:txBody>
      </p:sp>
      <p:sp>
        <p:nvSpPr>
          <p:cNvPr id="3" name="Pladsholder til indhold 2">
            <a:extLst>
              <a:ext uri="{FF2B5EF4-FFF2-40B4-BE49-F238E27FC236}">
                <a16:creationId xmlns:a16="http://schemas.microsoft.com/office/drawing/2014/main" id="{336E18BA-5D06-4296-9017-AACBE4BA40DA}"/>
              </a:ext>
            </a:extLst>
          </p:cNvPr>
          <p:cNvSpPr>
            <a:spLocks noGrp="1"/>
          </p:cNvSpPr>
          <p:nvPr>
            <p:ph idx="1"/>
          </p:nvPr>
        </p:nvSpPr>
        <p:spPr>
          <a:xfrm>
            <a:off x="242428" y="1052736"/>
            <a:ext cx="8229600" cy="4525963"/>
          </a:xfrm>
        </p:spPr>
        <p:txBody>
          <a:bodyPr/>
          <a:lstStyle/>
          <a:p>
            <a:r>
              <a:rPr lang="da-DK" dirty="0">
                <a:latin typeface="Arial" panose="020B0604020202020204" pitchFamily="34" charset="0"/>
                <a:cs typeface="Arial" panose="020B0604020202020204" pitchFamily="34" charset="0"/>
              </a:rPr>
              <a:t>Værdiskabelse for aktionærer og fokus på drift</a:t>
            </a:r>
          </a:p>
          <a:p>
            <a:r>
              <a:rPr lang="da-DK" dirty="0">
                <a:latin typeface="Arial" panose="020B0604020202020204" pitchFamily="34" charset="0"/>
                <a:cs typeface="Arial" panose="020B0604020202020204" pitchFamily="34" charset="0"/>
              </a:rPr>
              <a:t>Fastholde vores 5 strategiske søjler:</a:t>
            </a:r>
          </a:p>
          <a:p>
            <a:pPr lvl="1"/>
            <a:r>
              <a:rPr lang="da-DK" dirty="0">
                <a:latin typeface="Arial" panose="020B0604020202020204" pitchFamily="34" charset="0"/>
                <a:cs typeface="Arial" panose="020B0604020202020204" pitchFamily="34" charset="0"/>
              </a:rPr>
              <a:t>Drift, stærk balance, portefølje, værdikæde og styret vækst.</a:t>
            </a:r>
          </a:p>
          <a:p>
            <a:r>
              <a:rPr lang="da-DK" dirty="0">
                <a:latin typeface="Arial" panose="020B0604020202020204" pitchFamily="34" charset="0"/>
                <a:cs typeface="Arial" panose="020B0604020202020204" pitchFamily="34" charset="0"/>
              </a:rPr>
              <a:t>ESG er kommet for at blive: </a:t>
            </a:r>
          </a:p>
          <a:p>
            <a:pPr lvl="1"/>
            <a:r>
              <a:rPr lang="da-DK" dirty="0">
                <a:latin typeface="Arial" panose="020B0604020202020204" pitchFamily="34" charset="0"/>
                <a:cs typeface="Arial" panose="020B0604020202020204" pitchFamily="34" charset="0"/>
              </a:rPr>
              <a:t>Fokus på bæredygtighed og miljø</a:t>
            </a:r>
          </a:p>
          <a:p>
            <a:pPr lvl="1"/>
            <a:r>
              <a:rPr lang="da-DK" dirty="0">
                <a:latin typeface="Arial" panose="020B0604020202020204" pitchFamily="34" charset="0"/>
                <a:cs typeface="Arial" panose="020B0604020202020204" pitchFamily="34" charset="0"/>
              </a:rPr>
              <a:t>Høj moral og etik</a:t>
            </a:r>
          </a:p>
          <a:p>
            <a:pPr lvl="1"/>
            <a:r>
              <a:rPr lang="da-DK" dirty="0">
                <a:latin typeface="Arial" panose="020B0604020202020204" pitchFamily="34" charset="0"/>
                <a:cs typeface="Arial" panose="020B0604020202020204" pitchFamily="34" charset="0"/>
              </a:rPr>
              <a:t>Ledelse og kompetencer i selskabet</a:t>
            </a:r>
          </a:p>
          <a:p>
            <a:r>
              <a:rPr lang="da-DK" dirty="0">
                <a:latin typeface="Arial" panose="020B0604020202020204" pitchFamily="34" charset="0"/>
                <a:cs typeface="Arial" panose="020B0604020202020204" pitchFamily="34" charset="0"/>
              </a:rPr>
              <a:t>Aarhus Ø</a:t>
            </a:r>
          </a:p>
        </p:txBody>
      </p:sp>
      <p:sp>
        <p:nvSpPr>
          <p:cNvPr id="4" name="Pladsholder til slidenummer 3">
            <a:extLst>
              <a:ext uri="{FF2B5EF4-FFF2-40B4-BE49-F238E27FC236}">
                <a16:creationId xmlns:a16="http://schemas.microsoft.com/office/drawing/2014/main" id="{4C5509AD-66D2-464C-A6A7-C90AF877FA40}"/>
              </a:ext>
            </a:extLst>
          </p:cNvPr>
          <p:cNvSpPr>
            <a:spLocks noGrp="1"/>
          </p:cNvSpPr>
          <p:nvPr>
            <p:ph type="sldNum" sz="quarter" idx="10"/>
          </p:nvPr>
        </p:nvSpPr>
        <p:spPr/>
        <p:txBody>
          <a:bodyPr/>
          <a:lstStyle/>
          <a:p>
            <a:fld id="{2A5DE2C1-730E-4DF2-964D-B4C61AD91AF6}" type="slidenum">
              <a:rPr lang="da-DK" smtClean="0"/>
              <a:t>19</a:t>
            </a:fld>
            <a:endParaRPr lang="da-DK" dirty="0"/>
          </a:p>
        </p:txBody>
      </p:sp>
    </p:spTree>
    <p:extLst>
      <p:ext uri="{BB962C8B-B14F-4D97-AF65-F5344CB8AC3E}">
        <p14:creationId xmlns:p14="http://schemas.microsoft.com/office/powerpoint/2010/main" val="2818286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8118988" y="6403342"/>
            <a:ext cx="864096" cy="360040"/>
          </a:xfrm>
        </p:spPr>
        <p:txBody>
          <a:bodyPr/>
          <a:lstStyle/>
          <a:p>
            <a:fld id="{2A5DE2C1-730E-4DF2-964D-B4C61AD91AF6}" type="slidenum">
              <a:rPr lang="da-DK" smtClean="0"/>
              <a:t>2</a:t>
            </a:fld>
            <a:endParaRPr lang="da-DK" dirty="0"/>
          </a:p>
        </p:txBody>
      </p:sp>
    </p:spTree>
    <p:extLst>
      <p:ext uri="{BB962C8B-B14F-4D97-AF65-F5344CB8AC3E}">
        <p14:creationId xmlns:p14="http://schemas.microsoft.com/office/powerpoint/2010/main" val="1595843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BBC738-DAFD-40AE-8923-7655C4F23D36}"/>
              </a:ext>
            </a:extLst>
          </p:cNvPr>
          <p:cNvSpPr>
            <a:spLocks noGrp="1"/>
          </p:cNvSpPr>
          <p:nvPr>
            <p:ph type="title"/>
          </p:nvPr>
        </p:nvSpPr>
        <p:spPr/>
        <p:txBody>
          <a:bodyPr/>
          <a:lstStyle/>
          <a:p>
            <a:r>
              <a:rPr lang="da-DK" sz="3200" dirty="0"/>
              <a:t>Aarhus Havn</a:t>
            </a:r>
          </a:p>
        </p:txBody>
      </p:sp>
      <p:sp>
        <p:nvSpPr>
          <p:cNvPr id="3" name="Pladsholder til indhold 2">
            <a:extLst>
              <a:ext uri="{FF2B5EF4-FFF2-40B4-BE49-F238E27FC236}">
                <a16:creationId xmlns:a16="http://schemas.microsoft.com/office/drawing/2014/main" id="{500BFE46-9B01-4B68-816D-337BEDBEC3C8}"/>
              </a:ext>
            </a:extLst>
          </p:cNvPr>
          <p:cNvSpPr>
            <a:spLocks noGrp="1"/>
          </p:cNvSpPr>
          <p:nvPr>
            <p:ph idx="1"/>
          </p:nvPr>
        </p:nvSpPr>
        <p:spPr/>
        <p:txBody>
          <a:bodyPr/>
          <a:lstStyle/>
          <a:p>
            <a:r>
              <a:rPr lang="da-DK" sz="2800" dirty="0">
                <a:latin typeface="Arial" panose="020B0604020202020204" pitchFamily="34" charset="0"/>
                <a:cs typeface="Arial" panose="020B0604020202020204" pitchFamily="34" charset="0"/>
              </a:rPr>
              <a:t>Vedtægter blev ændret i 2019 så vi kunne investere udenfor Tyskland</a:t>
            </a:r>
          </a:p>
          <a:p>
            <a:r>
              <a:rPr lang="da-DK" sz="2800" dirty="0">
                <a:latin typeface="Arial" panose="020B0604020202020204" pitchFamily="34" charset="0"/>
                <a:cs typeface="Arial" panose="020B0604020202020204" pitchFamily="34" charset="0"/>
              </a:rPr>
              <a:t>Prime Office udvikler af 29.000 m</a:t>
            </a:r>
            <a:r>
              <a:rPr lang="da-DK" sz="2800" baseline="30000" dirty="0">
                <a:latin typeface="Arial" panose="020B0604020202020204" pitchFamily="34" charset="0"/>
                <a:cs typeface="Arial" panose="020B0604020202020204" pitchFamily="34" charset="0"/>
              </a:rPr>
              <a:t>2</a:t>
            </a:r>
            <a:r>
              <a:rPr lang="da-DK" sz="2800" dirty="0">
                <a:latin typeface="Arial" panose="020B0604020202020204" pitchFamily="34" charset="0"/>
                <a:cs typeface="Arial" panose="020B0604020202020204" pitchFamily="34" charset="0"/>
              </a:rPr>
              <a:t> til boligudlejning på Aarhus Havn.</a:t>
            </a:r>
          </a:p>
          <a:p>
            <a:r>
              <a:rPr lang="da-DK" sz="2800" dirty="0">
                <a:latin typeface="Arial" panose="020B0604020202020204" pitchFamily="34" charset="0"/>
                <a:cs typeface="Arial" panose="020B0604020202020204" pitchFamily="34" charset="0"/>
              </a:rPr>
              <a:t> Aarsleff er totalentreprenør</a:t>
            </a:r>
          </a:p>
          <a:p>
            <a:r>
              <a:rPr lang="da-DK" sz="2800" dirty="0">
                <a:latin typeface="Arial" panose="020B0604020202020204" pitchFamily="34" charset="0"/>
                <a:cs typeface="Arial" panose="020B0604020202020204" pitchFamily="34" charset="0"/>
              </a:rPr>
              <a:t>Købet er betinget af en godkendt lokalplan, der forventes godkendt i løbet af 2022.</a:t>
            </a:r>
          </a:p>
          <a:p>
            <a:r>
              <a:rPr lang="da-DK" sz="2800" dirty="0">
                <a:latin typeface="Arial" panose="020B0604020202020204" pitchFamily="34" charset="0"/>
                <a:cs typeface="Arial" panose="020B0604020202020204" pitchFamily="34" charset="0"/>
              </a:rPr>
              <a:t>Dispositionsforslag er færdig og svarer til konkurrenceforslaget.</a:t>
            </a:r>
          </a:p>
          <a:p>
            <a:r>
              <a:rPr lang="da-DK" sz="2800" dirty="0">
                <a:latin typeface="Arial" panose="020B0604020202020204" pitchFamily="34" charset="0"/>
                <a:cs typeface="Arial" panose="020B0604020202020204" pitchFamily="34" charset="0"/>
              </a:rPr>
              <a:t>Lejeboliger</a:t>
            </a:r>
          </a:p>
          <a:p>
            <a:endParaRPr lang="da-DK" sz="28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D5691F72-C545-401E-9F16-2763C7964354}"/>
              </a:ext>
            </a:extLst>
          </p:cNvPr>
          <p:cNvSpPr>
            <a:spLocks noGrp="1"/>
          </p:cNvSpPr>
          <p:nvPr>
            <p:ph type="sldNum" sz="quarter" idx="10"/>
          </p:nvPr>
        </p:nvSpPr>
        <p:spPr/>
        <p:txBody>
          <a:bodyPr/>
          <a:lstStyle/>
          <a:p>
            <a:fld id="{2A5DE2C1-730E-4DF2-964D-B4C61AD91AF6}" type="slidenum">
              <a:rPr lang="da-DK" smtClean="0"/>
              <a:t>20</a:t>
            </a:fld>
            <a:endParaRPr lang="da-DK" dirty="0"/>
          </a:p>
        </p:txBody>
      </p:sp>
    </p:spTree>
    <p:extLst>
      <p:ext uri="{BB962C8B-B14F-4D97-AF65-F5344CB8AC3E}">
        <p14:creationId xmlns:p14="http://schemas.microsoft.com/office/powerpoint/2010/main" val="2600677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DFA4-C818-44C5-8C92-0DD8954118CA}"/>
              </a:ext>
            </a:extLst>
          </p:cNvPr>
          <p:cNvSpPr>
            <a:spLocks noGrp="1"/>
          </p:cNvSpPr>
          <p:nvPr>
            <p:ph type="title"/>
          </p:nvPr>
        </p:nvSpPr>
        <p:spPr/>
        <p:txBody>
          <a:bodyPr/>
          <a:lstStyle/>
          <a:p>
            <a:r>
              <a:rPr lang="da-DK" sz="3200" dirty="0"/>
              <a:t>Konkurrenceprojektet </a:t>
            </a:r>
          </a:p>
        </p:txBody>
      </p:sp>
      <p:sp>
        <p:nvSpPr>
          <p:cNvPr id="4" name="Pladsholder til slidenummer 3">
            <a:extLst>
              <a:ext uri="{FF2B5EF4-FFF2-40B4-BE49-F238E27FC236}">
                <a16:creationId xmlns:a16="http://schemas.microsoft.com/office/drawing/2014/main" id="{766BCF0C-171E-4BFE-9060-C4C5515DD956}"/>
              </a:ext>
            </a:extLst>
          </p:cNvPr>
          <p:cNvSpPr>
            <a:spLocks noGrp="1"/>
          </p:cNvSpPr>
          <p:nvPr>
            <p:ph type="sldNum" sz="quarter" idx="10"/>
          </p:nvPr>
        </p:nvSpPr>
        <p:spPr/>
        <p:txBody>
          <a:bodyPr/>
          <a:lstStyle/>
          <a:p>
            <a:fld id="{2A5DE2C1-730E-4DF2-964D-B4C61AD91AF6}" type="slidenum">
              <a:rPr lang="da-DK" smtClean="0"/>
              <a:t>21</a:t>
            </a:fld>
            <a:endParaRPr lang="da-DK" dirty="0"/>
          </a:p>
        </p:txBody>
      </p:sp>
      <p:pic>
        <p:nvPicPr>
          <p:cNvPr id="6" name="Billede 5">
            <a:extLst>
              <a:ext uri="{FF2B5EF4-FFF2-40B4-BE49-F238E27FC236}">
                <a16:creationId xmlns:a16="http://schemas.microsoft.com/office/drawing/2014/main" id="{06117DAC-0929-48B4-B7D1-024697614E01}"/>
              </a:ext>
            </a:extLst>
          </p:cNvPr>
          <p:cNvPicPr>
            <a:picLocks noChangeAspect="1"/>
          </p:cNvPicPr>
          <p:nvPr/>
        </p:nvPicPr>
        <p:blipFill>
          <a:blip r:embed="rId2"/>
          <a:stretch>
            <a:fillRect/>
          </a:stretch>
        </p:blipFill>
        <p:spPr>
          <a:xfrm>
            <a:off x="449479" y="1196752"/>
            <a:ext cx="6786817" cy="5553668"/>
          </a:xfrm>
          <a:prstGeom prst="rect">
            <a:avLst/>
          </a:prstGeom>
        </p:spPr>
      </p:pic>
    </p:spTree>
    <p:extLst>
      <p:ext uri="{BB962C8B-B14F-4D97-AF65-F5344CB8AC3E}">
        <p14:creationId xmlns:p14="http://schemas.microsoft.com/office/powerpoint/2010/main" val="89903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8E6D9-D1DA-4DC0-802D-233270FBE97B}"/>
              </a:ext>
            </a:extLst>
          </p:cNvPr>
          <p:cNvSpPr>
            <a:spLocks noGrp="1"/>
          </p:cNvSpPr>
          <p:nvPr>
            <p:ph type="title"/>
          </p:nvPr>
        </p:nvSpPr>
        <p:spPr/>
        <p:txBody>
          <a:bodyPr/>
          <a:lstStyle/>
          <a:p>
            <a:r>
              <a:rPr lang="da-DK"/>
              <a:t>Visualisering </a:t>
            </a:r>
          </a:p>
        </p:txBody>
      </p:sp>
      <p:sp>
        <p:nvSpPr>
          <p:cNvPr id="4" name="Pladsholder til slidenummer 3">
            <a:extLst>
              <a:ext uri="{FF2B5EF4-FFF2-40B4-BE49-F238E27FC236}">
                <a16:creationId xmlns:a16="http://schemas.microsoft.com/office/drawing/2014/main" id="{0833B591-6CFD-4E32-BC1C-F5CC7886EF13}"/>
              </a:ext>
            </a:extLst>
          </p:cNvPr>
          <p:cNvSpPr>
            <a:spLocks noGrp="1"/>
          </p:cNvSpPr>
          <p:nvPr>
            <p:ph type="sldNum" sz="quarter" idx="10"/>
          </p:nvPr>
        </p:nvSpPr>
        <p:spPr/>
        <p:txBody>
          <a:bodyPr/>
          <a:lstStyle/>
          <a:p>
            <a:fld id="{2A5DE2C1-730E-4DF2-964D-B4C61AD91AF6}" type="slidenum">
              <a:rPr lang="da-DK" smtClean="0"/>
              <a:t>22</a:t>
            </a:fld>
            <a:endParaRPr lang="da-DK" dirty="0"/>
          </a:p>
        </p:txBody>
      </p:sp>
      <p:pic>
        <p:nvPicPr>
          <p:cNvPr id="6" name="Billede 5">
            <a:extLst>
              <a:ext uri="{FF2B5EF4-FFF2-40B4-BE49-F238E27FC236}">
                <a16:creationId xmlns:a16="http://schemas.microsoft.com/office/drawing/2014/main" id="{E69A3638-44D0-4A45-A113-D8F819AFE943}"/>
              </a:ext>
            </a:extLst>
          </p:cNvPr>
          <p:cNvPicPr>
            <a:picLocks noChangeAspect="1"/>
          </p:cNvPicPr>
          <p:nvPr/>
        </p:nvPicPr>
        <p:blipFill>
          <a:blip r:embed="rId2"/>
          <a:stretch>
            <a:fillRect/>
          </a:stretch>
        </p:blipFill>
        <p:spPr>
          <a:xfrm>
            <a:off x="300336" y="791592"/>
            <a:ext cx="8604448" cy="5667048"/>
          </a:xfrm>
          <a:prstGeom prst="rect">
            <a:avLst/>
          </a:prstGeom>
        </p:spPr>
      </p:pic>
    </p:spTree>
    <p:extLst>
      <p:ext uri="{BB962C8B-B14F-4D97-AF65-F5344CB8AC3E}">
        <p14:creationId xmlns:p14="http://schemas.microsoft.com/office/powerpoint/2010/main" val="177931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67C57-78CB-4DF4-9739-B0C23806DB00}"/>
              </a:ext>
            </a:extLst>
          </p:cNvPr>
          <p:cNvSpPr>
            <a:spLocks noGrp="1"/>
          </p:cNvSpPr>
          <p:nvPr>
            <p:ph type="title"/>
          </p:nvPr>
        </p:nvSpPr>
        <p:spPr/>
        <p:txBody>
          <a:bodyPr/>
          <a:lstStyle/>
          <a:p>
            <a:r>
              <a:rPr lang="da-DK" sz="3200" dirty="0"/>
              <a:t>Strategi i Prime Office</a:t>
            </a:r>
          </a:p>
        </p:txBody>
      </p:sp>
      <p:pic>
        <p:nvPicPr>
          <p:cNvPr id="6" name="Pladsholder til indhold 5">
            <a:extLst>
              <a:ext uri="{FF2B5EF4-FFF2-40B4-BE49-F238E27FC236}">
                <a16:creationId xmlns:a16="http://schemas.microsoft.com/office/drawing/2014/main" id="{7D8B09AC-AEBD-4C40-8D9E-43BB588FDCCF}"/>
              </a:ext>
            </a:extLst>
          </p:cNvPr>
          <p:cNvPicPr>
            <a:picLocks noGrp="1" noChangeAspect="1"/>
          </p:cNvPicPr>
          <p:nvPr>
            <p:ph idx="1"/>
          </p:nvPr>
        </p:nvPicPr>
        <p:blipFill>
          <a:blip r:embed="rId2"/>
          <a:stretch>
            <a:fillRect/>
          </a:stretch>
        </p:blipFill>
        <p:spPr>
          <a:xfrm>
            <a:off x="107504" y="845330"/>
            <a:ext cx="8579296" cy="5991890"/>
          </a:xfrm>
        </p:spPr>
      </p:pic>
      <p:sp>
        <p:nvSpPr>
          <p:cNvPr id="4" name="Pladsholder til slidenummer 3">
            <a:extLst>
              <a:ext uri="{FF2B5EF4-FFF2-40B4-BE49-F238E27FC236}">
                <a16:creationId xmlns:a16="http://schemas.microsoft.com/office/drawing/2014/main" id="{828B0F77-F801-419D-A98A-CC087E49EBA9}"/>
              </a:ext>
            </a:extLst>
          </p:cNvPr>
          <p:cNvSpPr>
            <a:spLocks noGrp="1"/>
          </p:cNvSpPr>
          <p:nvPr>
            <p:ph type="sldNum" sz="quarter" idx="10"/>
          </p:nvPr>
        </p:nvSpPr>
        <p:spPr/>
        <p:txBody>
          <a:bodyPr/>
          <a:lstStyle/>
          <a:p>
            <a:fld id="{2A5DE2C1-730E-4DF2-964D-B4C61AD91AF6}" type="slidenum">
              <a:rPr lang="da-DK" smtClean="0"/>
              <a:t>23</a:t>
            </a:fld>
            <a:endParaRPr lang="da-DK" dirty="0"/>
          </a:p>
        </p:txBody>
      </p:sp>
    </p:spTree>
    <p:extLst>
      <p:ext uri="{BB962C8B-B14F-4D97-AF65-F5344CB8AC3E}">
        <p14:creationId xmlns:p14="http://schemas.microsoft.com/office/powerpoint/2010/main" val="3783743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7735689" y="6383524"/>
            <a:ext cx="1224136" cy="360040"/>
          </a:xfrm>
        </p:spPr>
        <p:txBody>
          <a:bodyPr/>
          <a:lstStyle/>
          <a:p>
            <a:fld id="{2A5DE2C1-730E-4DF2-964D-B4C61AD91AF6}" type="slidenum">
              <a:rPr lang="da-DK" smtClean="0"/>
              <a:t>24</a:t>
            </a:fld>
            <a:endParaRPr lang="da-DK" dirty="0"/>
          </a:p>
        </p:txBody>
      </p:sp>
    </p:spTree>
    <p:extLst>
      <p:ext uri="{BB962C8B-B14F-4D97-AF65-F5344CB8AC3E}">
        <p14:creationId xmlns:p14="http://schemas.microsoft.com/office/powerpoint/2010/main" val="3373243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r>
              <a:rPr lang="da-DK"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7735689" y="6383524"/>
            <a:ext cx="1224136" cy="360040"/>
          </a:xfrm>
        </p:spPr>
        <p:txBody>
          <a:bodyPr/>
          <a:lstStyle/>
          <a:p>
            <a:fld id="{2A5DE2C1-730E-4DF2-964D-B4C61AD91AF6}" type="slidenum">
              <a:rPr lang="da-DK" smtClean="0"/>
              <a:t>25</a:t>
            </a:fld>
            <a:endParaRPr lang="da-DK" dirty="0"/>
          </a:p>
        </p:txBody>
      </p:sp>
    </p:spTree>
    <p:extLst>
      <p:ext uri="{BB962C8B-B14F-4D97-AF65-F5344CB8AC3E}">
        <p14:creationId xmlns:p14="http://schemas.microsoft.com/office/powerpoint/2010/main" val="397537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74299DEF-3CB8-4EB1-A369-19EB6013A810}"/>
              </a:ext>
            </a:extLst>
          </p:cNvPr>
          <p:cNvSpPr>
            <a:spLocks noGrp="1"/>
          </p:cNvSpPr>
          <p:nvPr>
            <p:ph type="sldNum" sz="quarter" idx="10"/>
          </p:nvPr>
        </p:nvSpPr>
        <p:spPr>
          <a:xfrm>
            <a:off x="8429592" y="6425557"/>
            <a:ext cx="720080" cy="360040"/>
          </a:xfrm>
        </p:spPr>
        <p:txBody>
          <a:bodyPr/>
          <a:lstStyle/>
          <a:p>
            <a:fld id="{2A5DE2C1-730E-4DF2-964D-B4C61AD91AF6}" type="slidenum">
              <a:rPr lang="da-DK" smtClean="0"/>
              <a:t>26</a:t>
            </a:fld>
            <a:endParaRPr lang="da-DK" dirty="0"/>
          </a:p>
        </p:txBody>
      </p:sp>
      <p:pic>
        <p:nvPicPr>
          <p:cNvPr id="4" name="Billede 3">
            <a:extLst>
              <a:ext uri="{FF2B5EF4-FFF2-40B4-BE49-F238E27FC236}">
                <a16:creationId xmlns:a16="http://schemas.microsoft.com/office/drawing/2014/main" id="{0F7D776D-055D-48B7-95E8-0C0BB67CBA9D}"/>
              </a:ext>
            </a:extLst>
          </p:cNvPr>
          <p:cNvPicPr>
            <a:picLocks noChangeAspect="1"/>
          </p:cNvPicPr>
          <p:nvPr/>
        </p:nvPicPr>
        <p:blipFill rotWithShape="1">
          <a:blip r:embed="rId2"/>
          <a:srcRect l="8272" t="3037" r="7713" b="36823"/>
          <a:stretch/>
        </p:blipFill>
        <p:spPr>
          <a:xfrm>
            <a:off x="98039" y="1484784"/>
            <a:ext cx="9055339" cy="4248472"/>
          </a:xfrm>
          <a:prstGeom prst="rect">
            <a:avLst/>
          </a:prstGeom>
        </p:spPr>
      </p:pic>
    </p:spTree>
    <p:extLst>
      <p:ext uri="{BB962C8B-B14F-4D97-AF65-F5344CB8AC3E}">
        <p14:creationId xmlns:p14="http://schemas.microsoft.com/office/powerpoint/2010/main" val="171887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CB38C9B-9627-43F0-BE6C-C3B8F2969BBC}"/>
              </a:ext>
            </a:extLst>
          </p:cNvPr>
          <p:cNvSpPr>
            <a:spLocks noGrp="1"/>
          </p:cNvSpPr>
          <p:nvPr>
            <p:ph type="title"/>
          </p:nvPr>
        </p:nvSpPr>
        <p:spPr/>
        <p:txBody>
          <a:bodyPr/>
          <a:lstStyle/>
          <a:p>
            <a:r>
              <a:rPr lang="da-DK" sz="3600" dirty="0"/>
              <a:t>Selskabets ejendomstal</a:t>
            </a:r>
          </a:p>
        </p:txBody>
      </p:sp>
      <p:sp>
        <p:nvSpPr>
          <p:cNvPr id="2" name="Pladsholder til slidenummer 1">
            <a:extLst>
              <a:ext uri="{FF2B5EF4-FFF2-40B4-BE49-F238E27FC236}">
                <a16:creationId xmlns:a16="http://schemas.microsoft.com/office/drawing/2014/main" id="{D8FFE53E-3BA5-4C81-816E-F2E4D2FD7202}"/>
              </a:ext>
            </a:extLst>
          </p:cNvPr>
          <p:cNvSpPr>
            <a:spLocks noGrp="1"/>
          </p:cNvSpPr>
          <p:nvPr>
            <p:ph type="sldNum" sz="quarter" idx="10"/>
          </p:nvPr>
        </p:nvSpPr>
        <p:spPr/>
        <p:txBody>
          <a:bodyPr/>
          <a:lstStyle/>
          <a:p>
            <a:fld id="{2A5DE2C1-730E-4DF2-964D-B4C61AD91AF6}" type="slidenum">
              <a:rPr lang="da-DK" smtClean="0"/>
              <a:t>27</a:t>
            </a:fld>
            <a:endParaRPr lang="da-DK" dirty="0"/>
          </a:p>
        </p:txBody>
      </p:sp>
      <p:pic>
        <p:nvPicPr>
          <p:cNvPr id="7" name="Billede 6">
            <a:extLst>
              <a:ext uri="{FF2B5EF4-FFF2-40B4-BE49-F238E27FC236}">
                <a16:creationId xmlns:a16="http://schemas.microsoft.com/office/drawing/2014/main" id="{DD1067B9-1A0C-4947-9D8F-0BEA3FC77C2D}"/>
              </a:ext>
            </a:extLst>
          </p:cNvPr>
          <p:cNvPicPr>
            <a:picLocks noChangeAspect="1"/>
          </p:cNvPicPr>
          <p:nvPr/>
        </p:nvPicPr>
        <p:blipFill>
          <a:blip r:embed="rId2"/>
          <a:stretch>
            <a:fillRect/>
          </a:stretch>
        </p:blipFill>
        <p:spPr>
          <a:xfrm>
            <a:off x="-108520" y="1196752"/>
            <a:ext cx="9144000" cy="5038879"/>
          </a:xfrm>
          <a:prstGeom prst="rect">
            <a:avLst/>
          </a:prstGeom>
        </p:spPr>
      </p:pic>
    </p:spTree>
    <p:extLst>
      <p:ext uri="{BB962C8B-B14F-4D97-AF65-F5344CB8AC3E}">
        <p14:creationId xmlns:p14="http://schemas.microsoft.com/office/powerpoint/2010/main" val="2941261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8E06D-4518-4320-B739-5078019AB933}"/>
              </a:ext>
            </a:extLst>
          </p:cNvPr>
          <p:cNvSpPr>
            <a:spLocks noGrp="1"/>
          </p:cNvSpPr>
          <p:nvPr>
            <p:ph type="title"/>
          </p:nvPr>
        </p:nvSpPr>
        <p:spPr/>
        <p:txBody>
          <a:bodyPr/>
          <a:lstStyle/>
          <a:p>
            <a:r>
              <a:rPr lang="da-DK" sz="3200" dirty="0"/>
              <a:t>Resultat og egenkapitalforrentning</a:t>
            </a:r>
          </a:p>
        </p:txBody>
      </p:sp>
      <p:pic>
        <p:nvPicPr>
          <p:cNvPr id="6" name="Pladsholder til indhold 5">
            <a:extLst>
              <a:ext uri="{FF2B5EF4-FFF2-40B4-BE49-F238E27FC236}">
                <a16:creationId xmlns:a16="http://schemas.microsoft.com/office/drawing/2014/main" id="{2A8E13A9-E842-4E61-A184-0C157D35C88C}"/>
              </a:ext>
            </a:extLst>
          </p:cNvPr>
          <p:cNvPicPr>
            <a:picLocks noGrp="1" noChangeAspect="1"/>
          </p:cNvPicPr>
          <p:nvPr>
            <p:ph idx="1"/>
          </p:nvPr>
        </p:nvPicPr>
        <p:blipFill>
          <a:blip r:embed="rId2"/>
          <a:stretch>
            <a:fillRect/>
          </a:stretch>
        </p:blipFill>
        <p:spPr>
          <a:xfrm>
            <a:off x="432004" y="1056489"/>
            <a:ext cx="8411659" cy="5526873"/>
          </a:xfrm>
          <a:prstGeom prst="rect">
            <a:avLst/>
          </a:prstGeom>
        </p:spPr>
      </p:pic>
      <p:sp>
        <p:nvSpPr>
          <p:cNvPr id="4" name="Pladsholder til slidenummer 3">
            <a:extLst>
              <a:ext uri="{FF2B5EF4-FFF2-40B4-BE49-F238E27FC236}">
                <a16:creationId xmlns:a16="http://schemas.microsoft.com/office/drawing/2014/main" id="{A3302965-A3BB-47B2-96A4-2613B3AC21DD}"/>
              </a:ext>
            </a:extLst>
          </p:cNvPr>
          <p:cNvSpPr>
            <a:spLocks noGrp="1"/>
          </p:cNvSpPr>
          <p:nvPr>
            <p:ph type="sldNum" sz="quarter" idx="10"/>
          </p:nvPr>
        </p:nvSpPr>
        <p:spPr/>
        <p:txBody>
          <a:bodyPr/>
          <a:lstStyle/>
          <a:p>
            <a:fld id="{2A5DE2C1-730E-4DF2-964D-B4C61AD91AF6}" type="slidenum">
              <a:rPr lang="da-DK" smtClean="0"/>
              <a:t>28</a:t>
            </a:fld>
            <a:endParaRPr lang="da-DK" dirty="0"/>
          </a:p>
        </p:txBody>
      </p:sp>
    </p:spTree>
    <p:extLst>
      <p:ext uri="{BB962C8B-B14F-4D97-AF65-F5344CB8AC3E}">
        <p14:creationId xmlns:p14="http://schemas.microsoft.com/office/powerpoint/2010/main" val="3671403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1E0EC-EAF4-4D74-AEF9-70D84F307371}"/>
              </a:ext>
            </a:extLst>
          </p:cNvPr>
          <p:cNvSpPr>
            <a:spLocks noGrp="1"/>
          </p:cNvSpPr>
          <p:nvPr>
            <p:ph type="title"/>
          </p:nvPr>
        </p:nvSpPr>
        <p:spPr/>
        <p:txBody>
          <a:bodyPr/>
          <a:lstStyle/>
          <a:p>
            <a:r>
              <a:rPr lang="da-DK" sz="2400" dirty="0"/>
              <a:t>Udvikling i markedsværdi og i koncernegenkapital</a:t>
            </a:r>
          </a:p>
        </p:txBody>
      </p:sp>
      <p:sp>
        <p:nvSpPr>
          <p:cNvPr id="4" name="Pladsholder til slidenummer 3">
            <a:extLst>
              <a:ext uri="{FF2B5EF4-FFF2-40B4-BE49-F238E27FC236}">
                <a16:creationId xmlns:a16="http://schemas.microsoft.com/office/drawing/2014/main" id="{944A4099-33CE-4969-AEAF-C627E3C4D612}"/>
              </a:ext>
            </a:extLst>
          </p:cNvPr>
          <p:cNvSpPr>
            <a:spLocks noGrp="1"/>
          </p:cNvSpPr>
          <p:nvPr>
            <p:ph type="sldNum" sz="quarter" idx="10"/>
          </p:nvPr>
        </p:nvSpPr>
        <p:spPr/>
        <p:txBody>
          <a:bodyPr/>
          <a:lstStyle/>
          <a:p>
            <a:fld id="{2A5DE2C1-730E-4DF2-964D-B4C61AD91AF6}" type="slidenum">
              <a:rPr lang="da-DK" smtClean="0"/>
              <a:t>29</a:t>
            </a:fld>
            <a:endParaRPr lang="da-DK" dirty="0"/>
          </a:p>
        </p:txBody>
      </p:sp>
      <p:pic>
        <p:nvPicPr>
          <p:cNvPr id="11" name="Billede 10">
            <a:extLst>
              <a:ext uri="{FF2B5EF4-FFF2-40B4-BE49-F238E27FC236}">
                <a16:creationId xmlns:a16="http://schemas.microsoft.com/office/drawing/2014/main" id="{1F64117B-A201-4CF0-9CA0-8CEE3054FF5A}"/>
              </a:ext>
            </a:extLst>
          </p:cNvPr>
          <p:cNvPicPr>
            <a:picLocks noChangeAspect="1"/>
          </p:cNvPicPr>
          <p:nvPr/>
        </p:nvPicPr>
        <p:blipFill>
          <a:blip r:embed="rId2"/>
          <a:stretch>
            <a:fillRect/>
          </a:stretch>
        </p:blipFill>
        <p:spPr>
          <a:xfrm>
            <a:off x="270992" y="1008314"/>
            <a:ext cx="8712745" cy="5720950"/>
          </a:xfrm>
          <a:prstGeom prst="rect">
            <a:avLst/>
          </a:prstGeom>
        </p:spPr>
      </p:pic>
    </p:spTree>
    <p:extLst>
      <p:ext uri="{BB962C8B-B14F-4D97-AF65-F5344CB8AC3E}">
        <p14:creationId xmlns:p14="http://schemas.microsoft.com/office/powerpoint/2010/main" val="126979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800" b="1">
                <a:latin typeface="Arial" charset="0"/>
                <a:cs typeface="Arial" charset="0"/>
              </a:rPr>
              <a:t>Valg af dirigent og referent</a:t>
            </a:r>
          </a:p>
        </p:txBody>
      </p:sp>
      <p:sp>
        <p:nvSpPr>
          <p:cNvPr id="5123" name="Rectangle 3"/>
          <p:cNvSpPr>
            <a:spLocks noGrp="1" noChangeArrowheads="1"/>
          </p:cNvSpPr>
          <p:nvPr>
            <p:ph type="body" idx="1"/>
          </p:nvPr>
        </p:nvSpPr>
        <p:spPr bwMode="auto">
          <a:xfrm>
            <a:off x="899592" y="2132856"/>
            <a:ext cx="6408712" cy="2232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da-DK" dirty="0">
                <a:latin typeface="Arial" panose="020B0604020202020204" pitchFamily="34" charset="0"/>
                <a:cs typeface="Arial" panose="020B0604020202020204" pitchFamily="34" charset="0"/>
              </a:rPr>
              <a:t>Bestyrelsen indstiller at advokat Jesper Rasmussen vælges som dirigent og referent.</a:t>
            </a:r>
          </a:p>
        </p:txBody>
      </p:sp>
      <p:sp>
        <p:nvSpPr>
          <p:cNvPr id="2" name="Pladsholder til slidenummer 1">
            <a:extLst>
              <a:ext uri="{FF2B5EF4-FFF2-40B4-BE49-F238E27FC236}">
                <a16:creationId xmlns:a16="http://schemas.microsoft.com/office/drawing/2014/main" id="{2CC96E81-9935-4310-8DB1-A5ABD91D24F6}"/>
              </a:ext>
            </a:extLst>
          </p:cNvPr>
          <p:cNvSpPr>
            <a:spLocks noGrp="1"/>
          </p:cNvSpPr>
          <p:nvPr>
            <p:ph type="sldNum" sz="quarter" idx="10"/>
          </p:nvPr>
        </p:nvSpPr>
        <p:spPr/>
        <p:txBody>
          <a:bodyPr/>
          <a:lstStyle/>
          <a:p>
            <a:fld id="{2A5DE2C1-730E-4DF2-964D-B4C61AD91AF6}" type="slidenum">
              <a:rPr lang="da-DK" smtClean="0"/>
              <a:t>3</a:t>
            </a:fld>
            <a:endParaRPr lang="da-D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E88439D-740A-4EE4-84E7-26DF90FF4B2C}"/>
              </a:ext>
            </a:extLst>
          </p:cNvPr>
          <p:cNvSpPr>
            <a:spLocks noGrp="1"/>
          </p:cNvSpPr>
          <p:nvPr>
            <p:ph type="title"/>
          </p:nvPr>
        </p:nvSpPr>
        <p:spPr/>
        <p:txBody>
          <a:bodyPr/>
          <a:lstStyle/>
          <a:p>
            <a:r>
              <a:rPr lang="da-DK" dirty="0"/>
              <a:t>Resultatopgørelse</a:t>
            </a:r>
          </a:p>
        </p:txBody>
      </p:sp>
      <p:sp>
        <p:nvSpPr>
          <p:cNvPr id="3" name="Pladsholder til slidenummer 2">
            <a:extLst>
              <a:ext uri="{FF2B5EF4-FFF2-40B4-BE49-F238E27FC236}">
                <a16:creationId xmlns:a16="http://schemas.microsoft.com/office/drawing/2014/main" id="{641EB411-253F-4C48-AD97-5BE9FDF4A73E}"/>
              </a:ext>
            </a:extLst>
          </p:cNvPr>
          <p:cNvSpPr>
            <a:spLocks noGrp="1"/>
          </p:cNvSpPr>
          <p:nvPr>
            <p:ph type="sldNum" sz="quarter" idx="4294967295"/>
          </p:nvPr>
        </p:nvSpPr>
        <p:spPr>
          <a:xfrm>
            <a:off x="8597900" y="6408738"/>
            <a:ext cx="546100" cy="349250"/>
          </a:xfrm>
        </p:spPr>
        <p:txBody>
          <a:bodyPr/>
          <a:lstStyle/>
          <a:p>
            <a:fld id="{2A5DE2C1-730E-4DF2-964D-B4C61AD91AF6}" type="slidenum">
              <a:rPr lang="da-DK" smtClean="0"/>
              <a:t>30</a:t>
            </a:fld>
            <a:endParaRPr lang="da-DK" dirty="0"/>
          </a:p>
        </p:txBody>
      </p:sp>
      <p:pic>
        <p:nvPicPr>
          <p:cNvPr id="8" name="Billede 7">
            <a:extLst>
              <a:ext uri="{FF2B5EF4-FFF2-40B4-BE49-F238E27FC236}">
                <a16:creationId xmlns:a16="http://schemas.microsoft.com/office/drawing/2014/main" id="{AB8DAB29-372A-4468-8DF7-2C1C45788F54}"/>
              </a:ext>
            </a:extLst>
          </p:cNvPr>
          <p:cNvPicPr>
            <a:picLocks noChangeAspect="1"/>
          </p:cNvPicPr>
          <p:nvPr/>
        </p:nvPicPr>
        <p:blipFill rotWithShape="1">
          <a:blip r:embed="rId2"/>
          <a:srcRect l="6300" r="1176"/>
          <a:stretch/>
        </p:blipFill>
        <p:spPr>
          <a:xfrm>
            <a:off x="218929" y="1340768"/>
            <a:ext cx="8828637" cy="3672408"/>
          </a:xfrm>
          <a:prstGeom prst="rect">
            <a:avLst/>
          </a:prstGeom>
        </p:spPr>
      </p:pic>
    </p:spTree>
    <p:extLst>
      <p:ext uri="{BB962C8B-B14F-4D97-AF65-F5344CB8AC3E}">
        <p14:creationId xmlns:p14="http://schemas.microsoft.com/office/powerpoint/2010/main" val="66922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1F9F7E-ECDE-4A57-9C58-383E25BD3CD6}"/>
              </a:ext>
            </a:extLst>
          </p:cNvPr>
          <p:cNvSpPr>
            <a:spLocks noGrp="1"/>
          </p:cNvSpPr>
          <p:nvPr>
            <p:ph type="title"/>
          </p:nvPr>
        </p:nvSpPr>
        <p:spPr/>
        <p:txBody>
          <a:bodyPr/>
          <a:lstStyle/>
          <a:p>
            <a:r>
              <a:rPr lang="da-DK" dirty="0"/>
              <a:t>Totalindkomst 2021</a:t>
            </a:r>
          </a:p>
        </p:txBody>
      </p:sp>
      <p:sp>
        <p:nvSpPr>
          <p:cNvPr id="3" name="Pladsholder til slidenummer 2">
            <a:extLst>
              <a:ext uri="{FF2B5EF4-FFF2-40B4-BE49-F238E27FC236}">
                <a16:creationId xmlns:a16="http://schemas.microsoft.com/office/drawing/2014/main" id="{6CF093D1-44E3-47A9-AD4E-EC6355D11C97}"/>
              </a:ext>
            </a:extLst>
          </p:cNvPr>
          <p:cNvSpPr>
            <a:spLocks noGrp="1"/>
          </p:cNvSpPr>
          <p:nvPr>
            <p:ph type="sldNum" sz="quarter" idx="10"/>
          </p:nvPr>
        </p:nvSpPr>
        <p:spPr/>
        <p:txBody>
          <a:bodyPr/>
          <a:lstStyle/>
          <a:p>
            <a:fld id="{2A5DE2C1-730E-4DF2-964D-B4C61AD91AF6}" type="slidenum">
              <a:rPr lang="da-DK" smtClean="0"/>
              <a:t>31</a:t>
            </a:fld>
            <a:endParaRPr lang="da-DK"/>
          </a:p>
        </p:txBody>
      </p:sp>
      <p:pic>
        <p:nvPicPr>
          <p:cNvPr id="6" name="Billede 5">
            <a:extLst>
              <a:ext uri="{FF2B5EF4-FFF2-40B4-BE49-F238E27FC236}">
                <a16:creationId xmlns:a16="http://schemas.microsoft.com/office/drawing/2014/main" id="{CAD11BEC-8E9C-43CA-B5E8-18EB18B5CED5}"/>
              </a:ext>
            </a:extLst>
          </p:cNvPr>
          <p:cNvPicPr>
            <a:picLocks noChangeAspect="1"/>
          </p:cNvPicPr>
          <p:nvPr/>
        </p:nvPicPr>
        <p:blipFill rotWithShape="1">
          <a:blip r:embed="rId2"/>
          <a:srcRect l="5217"/>
          <a:stretch/>
        </p:blipFill>
        <p:spPr>
          <a:xfrm>
            <a:off x="93203" y="1196752"/>
            <a:ext cx="8583245" cy="4176464"/>
          </a:xfrm>
          <a:prstGeom prst="rect">
            <a:avLst/>
          </a:prstGeom>
        </p:spPr>
      </p:pic>
    </p:spTree>
    <p:extLst>
      <p:ext uri="{BB962C8B-B14F-4D97-AF65-F5344CB8AC3E}">
        <p14:creationId xmlns:p14="http://schemas.microsoft.com/office/powerpoint/2010/main" val="3973442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56EF0E-6728-494F-958E-12A4763BD227}"/>
              </a:ext>
            </a:extLst>
          </p:cNvPr>
          <p:cNvSpPr>
            <a:spLocks noGrp="1"/>
          </p:cNvSpPr>
          <p:nvPr>
            <p:ph type="title"/>
          </p:nvPr>
        </p:nvSpPr>
        <p:spPr/>
        <p:txBody>
          <a:bodyPr/>
          <a:lstStyle/>
          <a:p>
            <a:r>
              <a:rPr lang="da-DK" sz="3200" dirty="0"/>
              <a:t>Segmenter årsregnskab side 56</a:t>
            </a:r>
          </a:p>
        </p:txBody>
      </p:sp>
      <p:sp>
        <p:nvSpPr>
          <p:cNvPr id="3" name="Pladsholder til slidenummer 2">
            <a:extLst>
              <a:ext uri="{FF2B5EF4-FFF2-40B4-BE49-F238E27FC236}">
                <a16:creationId xmlns:a16="http://schemas.microsoft.com/office/drawing/2014/main" id="{841EB1C6-34DA-4B78-AEA5-7DADFFE507E8}"/>
              </a:ext>
            </a:extLst>
          </p:cNvPr>
          <p:cNvSpPr>
            <a:spLocks noGrp="1"/>
          </p:cNvSpPr>
          <p:nvPr>
            <p:ph type="sldNum" sz="quarter" idx="10"/>
          </p:nvPr>
        </p:nvSpPr>
        <p:spPr>
          <a:xfrm>
            <a:off x="7787680" y="6309320"/>
            <a:ext cx="899120" cy="385018"/>
          </a:xfrm>
        </p:spPr>
        <p:txBody>
          <a:bodyPr/>
          <a:lstStyle/>
          <a:p>
            <a:fld id="{2A5DE2C1-730E-4DF2-964D-B4C61AD91AF6}" type="slidenum">
              <a:rPr lang="da-DK" smtClean="0"/>
              <a:t>32</a:t>
            </a:fld>
            <a:endParaRPr lang="da-DK"/>
          </a:p>
        </p:txBody>
      </p:sp>
      <p:pic>
        <p:nvPicPr>
          <p:cNvPr id="6" name="Billede 5">
            <a:extLst>
              <a:ext uri="{FF2B5EF4-FFF2-40B4-BE49-F238E27FC236}">
                <a16:creationId xmlns:a16="http://schemas.microsoft.com/office/drawing/2014/main" id="{08D6E8CF-D1DE-482C-96B2-1EDC93B90EB4}"/>
              </a:ext>
            </a:extLst>
          </p:cNvPr>
          <p:cNvPicPr>
            <a:picLocks noChangeAspect="1"/>
          </p:cNvPicPr>
          <p:nvPr/>
        </p:nvPicPr>
        <p:blipFill>
          <a:blip r:embed="rId2"/>
          <a:stretch>
            <a:fillRect/>
          </a:stretch>
        </p:blipFill>
        <p:spPr>
          <a:xfrm>
            <a:off x="0" y="1667107"/>
            <a:ext cx="9144000" cy="3523785"/>
          </a:xfrm>
          <a:prstGeom prst="rect">
            <a:avLst/>
          </a:prstGeom>
        </p:spPr>
      </p:pic>
    </p:spTree>
    <p:extLst>
      <p:ext uri="{BB962C8B-B14F-4D97-AF65-F5344CB8AC3E}">
        <p14:creationId xmlns:p14="http://schemas.microsoft.com/office/powerpoint/2010/main" val="3082079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dirty="0"/>
              <a:t>Investeringsejendomme og vurderinger</a:t>
            </a:r>
          </a:p>
        </p:txBody>
      </p:sp>
      <p:sp>
        <p:nvSpPr>
          <p:cNvPr id="3" name="Pladsholder til slidenummer 2">
            <a:extLst>
              <a:ext uri="{FF2B5EF4-FFF2-40B4-BE49-F238E27FC236}">
                <a16:creationId xmlns:a16="http://schemas.microsoft.com/office/drawing/2014/main" id="{4517EB80-C734-4128-BF91-0B49F0A20831}"/>
              </a:ext>
            </a:extLst>
          </p:cNvPr>
          <p:cNvSpPr>
            <a:spLocks noGrp="1"/>
          </p:cNvSpPr>
          <p:nvPr>
            <p:ph type="sldNum" sz="quarter" idx="10"/>
          </p:nvPr>
        </p:nvSpPr>
        <p:spPr>
          <a:xfrm>
            <a:off x="8172400" y="6309320"/>
            <a:ext cx="683096" cy="385018"/>
          </a:xfrm>
        </p:spPr>
        <p:txBody>
          <a:bodyPr/>
          <a:lstStyle/>
          <a:p>
            <a:fld id="{2A5DE2C1-730E-4DF2-964D-B4C61AD91AF6}" type="slidenum">
              <a:rPr lang="da-DK" smtClean="0"/>
              <a:t>33</a:t>
            </a:fld>
            <a:endParaRPr lang="da-DK" dirty="0"/>
          </a:p>
        </p:txBody>
      </p:sp>
      <p:pic>
        <p:nvPicPr>
          <p:cNvPr id="5" name="Billede 4">
            <a:extLst>
              <a:ext uri="{FF2B5EF4-FFF2-40B4-BE49-F238E27FC236}">
                <a16:creationId xmlns:a16="http://schemas.microsoft.com/office/drawing/2014/main" id="{FB1706CE-355F-4569-B137-53554738FF9E}"/>
              </a:ext>
            </a:extLst>
          </p:cNvPr>
          <p:cNvPicPr>
            <a:picLocks noChangeAspect="1"/>
          </p:cNvPicPr>
          <p:nvPr/>
        </p:nvPicPr>
        <p:blipFill>
          <a:blip r:embed="rId2"/>
          <a:stretch>
            <a:fillRect/>
          </a:stretch>
        </p:blipFill>
        <p:spPr>
          <a:xfrm>
            <a:off x="0" y="2208715"/>
            <a:ext cx="9144000" cy="2440569"/>
          </a:xfrm>
          <a:prstGeom prst="rect">
            <a:avLst/>
          </a:prstGeom>
        </p:spPr>
      </p:pic>
    </p:spTree>
    <p:extLst>
      <p:ext uri="{BB962C8B-B14F-4D97-AF65-F5344CB8AC3E}">
        <p14:creationId xmlns:p14="http://schemas.microsoft.com/office/powerpoint/2010/main" val="937043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32924-4CE1-4B15-A646-AEB6B5C40A40}"/>
              </a:ext>
            </a:extLst>
          </p:cNvPr>
          <p:cNvSpPr>
            <a:spLocks noGrp="1"/>
          </p:cNvSpPr>
          <p:nvPr>
            <p:ph type="title"/>
          </p:nvPr>
        </p:nvSpPr>
        <p:spPr/>
        <p:txBody>
          <a:bodyPr/>
          <a:lstStyle/>
          <a:p>
            <a:r>
              <a:rPr lang="da-DK" sz="3200" dirty="0"/>
              <a:t>Aktiver</a:t>
            </a:r>
          </a:p>
        </p:txBody>
      </p:sp>
      <p:sp>
        <p:nvSpPr>
          <p:cNvPr id="2" name="Pladsholder til slidenummer 1">
            <a:extLst>
              <a:ext uri="{FF2B5EF4-FFF2-40B4-BE49-F238E27FC236}">
                <a16:creationId xmlns:a16="http://schemas.microsoft.com/office/drawing/2014/main" id="{F3B25BBA-3054-4CAD-9C53-2A0963043424}"/>
              </a:ext>
            </a:extLst>
          </p:cNvPr>
          <p:cNvSpPr>
            <a:spLocks noGrp="1"/>
          </p:cNvSpPr>
          <p:nvPr>
            <p:ph type="sldNum" sz="quarter" idx="10"/>
          </p:nvPr>
        </p:nvSpPr>
        <p:spPr/>
        <p:txBody>
          <a:bodyPr/>
          <a:lstStyle/>
          <a:p>
            <a:fld id="{2A5DE2C1-730E-4DF2-964D-B4C61AD91AF6}" type="slidenum">
              <a:rPr lang="da-DK" smtClean="0"/>
              <a:t>34</a:t>
            </a:fld>
            <a:endParaRPr lang="da-DK"/>
          </a:p>
        </p:txBody>
      </p:sp>
      <p:graphicFrame>
        <p:nvGraphicFramePr>
          <p:cNvPr id="5" name="Objekt 4">
            <a:extLst>
              <a:ext uri="{FF2B5EF4-FFF2-40B4-BE49-F238E27FC236}">
                <a16:creationId xmlns:a16="http://schemas.microsoft.com/office/drawing/2014/main" id="{F9995F36-4B33-475B-8D79-F140E570C537}"/>
              </a:ext>
            </a:extLst>
          </p:cNvPr>
          <p:cNvGraphicFramePr>
            <a:graphicFrameLocks noChangeAspect="1"/>
          </p:cNvGraphicFramePr>
          <p:nvPr>
            <p:extLst>
              <p:ext uri="{D42A27DB-BD31-4B8C-83A1-F6EECF244321}">
                <p14:modId xmlns:p14="http://schemas.microsoft.com/office/powerpoint/2010/main" val="811358618"/>
              </p:ext>
            </p:extLst>
          </p:nvPr>
        </p:nvGraphicFramePr>
        <p:xfrm>
          <a:off x="3957638" y="3233738"/>
          <a:ext cx="1228725" cy="390525"/>
        </p:xfrm>
        <a:graphic>
          <a:graphicData uri="http://schemas.openxmlformats.org/presentationml/2006/ole">
            <mc:AlternateContent xmlns:mc="http://schemas.openxmlformats.org/markup-compatibility/2006">
              <mc:Choice xmlns:v="urn:schemas-microsoft-com:vml" Requires="v">
                <p:oleObj spid="_x0000_s1026" name="Worksheet" r:id="rId3" imgW="1228703" imgH="390496" progId="Excel.Sheet.12">
                  <p:embed/>
                </p:oleObj>
              </mc:Choice>
              <mc:Fallback>
                <p:oleObj name="Worksheet" r:id="rId3" imgW="1228703" imgH="390496" progId="Excel.Sheet.12">
                  <p:embed/>
                  <p:pic>
                    <p:nvPicPr>
                      <p:cNvPr id="5" name="Objekt 4">
                        <a:extLst>
                          <a:ext uri="{FF2B5EF4-FFF2-40B4-BE49-F238E27FC236}">
                            <a16:creationId xmlns:a16="http://schemas.microsoft.com/office/drawing/2014/main" id="{F9995F36-4B33-475B-8D79-F140E570C537}"/>
                          </a:ext>
                        </a:extLst>
                      </p:cNvPr>
                      <p:cNvPicPr/>
                      <p:nvPr/>
                    </p:nvPicPr>
                    <p:blipFill>
                      <a:blip r:embed="rId4"/>
                      <a:stretch>
                        <a:fillRect/>
                      </a:stretch>
                    </p:blipFill>
                    <p:spPr>
                      <a:xfrm>
                        <a:off x="3957638" y="3233738"/>
                        <a:ext cx="1228725" cy="390525"/>
                      </a:xfrm>
                      <a:prstGeom prst="rect">
                        <a:avLst/>
                      </a:prstGeom>
                    </p:spPr>
                  </p:pic>
                </p:oleObj>
              </mc:Fallback>
            </mc:AlternateContent>
          </a:graphicData>
        </a:graphic>
      </p:graphicFrame>
      <p:pic>
        <p:nvPicPr>
          <p:cNvPr id="6" name="Billede 5">
            <a:extLst>
              <a:ext uri="{FF2B5EF4-FFF2-40B4-BE49-F238E27FC236}">
                <a16:creationId xmlns:a16="http://schemas.microsoft.com/office/drawing/2014/main" id="{22A68345-F623-4FE8-A9BF-7D77DE705748}"/>
              </a:ext>
            </a:extLst>
          </p:cNvPr>
          <p:cNvPicPr>
            <a:picLocks noChangeAspect="1"/>
          </p:cNvPicPr>
          <p:nvPr/>
        </p:nvPicPr>
        <p:blipFill>
          <a:blip r:embed="rId5"/>
          <a:stretch>
            <a:fillRect/>
          </a:stretch>
        </p:blipFill>
        <p:spPr>
          <a:xfrm>
            <a:off x="107504" y="1314672"/>
            <a:ext cx="9144000" cy="3838132"/>
          </a:xfrm>
          <a:prstGeom prst="rect">
            <a:avLst/>
          </a:prstGeom>
        </p:spPr>
      </p:pic>
    </p:spTree>
    <p:extLst>
      <p:ext uri="{BB962C8B-B14F-4D97-AF65-F5344CB8AC3E}">
        <p14:creationId xmlns:p14="http://schemas.microsoft.com/office/powerpoint/2010/main" val="2049727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1E32924-4CE1-4B15-A646-AEB6B5C40A40}"/>
              </a:ext>
            </a:extLst>
          </p:cNvPr>
          <p:cNvSpPr>
            <a:spLocks noGrp="1"/>
          </p:cNvSpPr>
          <p:nvPr>
            <p:ph type="title"/>
          </p:nvPr>
        </p:nvSpPr>
        <p:spPr/>
        <p:txBody>
          <a:bodyPr/>
          <a:lstStyle/>
          <a:p>
            <a:r>
              <a:rPr lang="da-DK" sz="3200" dirty="0"/>
              <a:t>Passiver</a:t>
            </a:r>
          </a:p>
        </p:txBody>
      </p:sp>
      <p:sp>
        <p:nvSpPr>
          <p:cNvPr id="2" name="Pladsholder til slidenummer 1">
            <a:extLst>
              <a:ext uri="{FF2B5EF4-FFF2-40B4-BE49-F238E27FC236}">
                <a16:creationId xmlns:a16="http://schemas.microsoft.com/office/drawing/2014/main" id="{F3B25BBA-3054-4CAD-9C53-2A0963043424}"/>
              </a:ext>
            </a:extLst>
          </p:cNvPr>
          <p:cNvSpPr>
            <a:spLocks noGrp="1"/>
          </p:cNvSpPr>
          <p:nvPr>
            <p:ph type="sldNum" sz="quarter" idx="10"/>
          </p:nvPr>
        </p:nvSpPr>
        <p:spPr>
          <a:xfrm>
            <a:off x="7787680" y="6390853"/>
            <a:ext cx="899120" cy="385018"/>
          </a:xfrm>
        </p:spPr>
        <p:txBody>
          <a:bodyPr/>
          <a:lstStyle/>
          <a:p>
            <a:fld id="{2A5DE2C1-730E-4DF2-964D-B4C61AD91AF6}" type="slidenum">
              <a:rPr lang="da-DK" smtClean="0"/>
              <a:t>35</a:t>
            </a:fld>
            <a:endParaRPr lang="da-DK" dirty="0"/>
          </a:p>
        </p:txBody>
      </p:sp>
      <p:pic>
        <p:nvPicPr>
          <p:cNvPr id="5" name="Billede 4">
            <a:extLst>
              <a:ext uri="{FF2B5EF4-FFF2-40B4-BE49-F238E27FC236}">
                <a16:creationId xmlns:a16="http://schemas.microsoft.com/office/drawing/2014/main" id="{2FF6FC65-8C11-4F05-A6C6-4A18B4CC83C1}"/>
              </a:ext>
            </a:extLst>
          </p:cNvPr>
          <p:cNvPicPr>
            <a:picLocks noChangeAspect="1"/>
          </p:cNvPicPr>
          <p:nvPr/>
        </p:nvPicPr>
        <p:blipFill>
          <a:blip r:embed="rId2"/>
          <a:stretch>
            <a:fillRect/>
          </a:stretch>
        </p:blipFill>
        <p:spPr>
          <a:xfrm>
            <a:off x="179512" y="980728"/>
            <a:ext cx="8388424" cy="5265578"/>
          </a:xfrm>
          <a:prstGeom prst="rect">
            <a:avLst/>
          </a:prstGeom>
        </p:spPr>
      </p:pic>
    </p:spTree>
    <p:extLst>
      <p:ext uri="{BB962C8B-B14F-4D97-AF65-F5344CB8AC3E}">
        <p14:creationId xmlns:p14="http://schemas.microsoft.com/office/powerpoint/2010/main" val="2681878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07438-811F-4830-BDBA-66479C267017}"/>
              </a:ext>
            </a:extLst>
          </p:cNvPr>
          <p:cNvSpPr>
            <a:spLocks noGrp="1"/>
          </p:cNvSpPr>
          <p:nvPr>
            <p:ph type="title"/>
          </p:nvPr>
        </p:nvSpPr>
        <p:spPr/>
        <p:txBody>
          <a:bodyPr/>
          <a:lstStyle/>
          <a:p>
            <a:r>
              <a:rPr lang="da-DK" sz="3200" dirty="0"/>
              <a:t>Renteudvikling siden 31.12.2021</a:t>
            </a:r>
          </a:p>
        </p:txBody>
      </p:sp>
      <p:sp>
        <p:nvSpPr>
          <p:cNvPr id="4" name="Pladsholder til slidenummer 3">
            <a:extLst>
              <a:ext uri="{FF2B5EF4-FFF2-40B4-BE49-F238E27FC236}">
                <a16:creationId xmlns:a16="http://schemas.microsoft.com/office/drawing/2014/main" id="{36132707-5058-4A83-9906-D832C24F8BB1}"/>
              </a:ext>
            </a:extLst>
          </p:cNvPr>
          <p:cNvSpPr>
            <a:spLocks noGrp="1"/>
          </p:cNvSpPr>
          <p:nvPr>
            <p:ph type="sldNum" sz="quarter" idx="10"/>
          </p:nvPr>
        </p:nvSpPr>
        <p:spPr/>
        <p:txBody>
          <a:bodyPr/>
          <a:lstStyle/>
          <a:p>
            <a:fld id="{2A5DE2C1-730E-4DF2-964D-B4C61AD91AF6}" type="slidenum">
              <a:rPr lang="da-DK" smtClean="0"/>
              <a:t>36</a:t>
            </a:fld>
            <a:endParaRPr lang="da-DK" dirty="0"/>
          </a:p>
        </p:txBody>
      </p:sp>
      <p:pic>
        <p:nvPicPr>
          <p:cNvPr id="8" name="Billede 7">
            <a:extLst>
              <a:ext uri="{FF2B5EF4-FFF2-40B4-BE49-F238E27FC236}">
                <a16:creationId xmlns:a16="http://schemas.microsoft.com/office/drawing/2014/main" id="{FE1996AC-5723-47A5-8C67-932B60CD42AA}"/>
              </a:ext>
            </a:extLst>
          </p:cNvPr>
          <p:cNvPicPr>
            <a:picLocks noChangeAspect="1"/>
          </p:cNvPicPr>
          <p:nvPr/>
        </p:nvPicPr>
        <p:blipFill>
          <a:blip r:embed="rId2"/>
          <a:stretch>
            <a:fillRect/>
          </a:stretch>
        </p:blipFill>
        <p:spPr>
          <a:xfrm>
            <a:off x="113407" y="1916832"/>
            <a:ext cx="8573393" cy="4210343"/>
          </a:xfrm>
          <a:prstGeom prst="rect">
            <a:avLst/>
          </a:prstGeom>
        </p:spPr>
      </p:pic>
    </p:spTree>
    <p:extLst>
      <p:ext uri="{BB962C8B-B14F-4D97-AF65-F5344CB8AC3E}">
        <p14:creationId xmlns:p14="http://schemas.microsoft.com/office/powerpoint/2010/main" val="179146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6407DE-B4F1-452C-A059-CC67F4B3C20C}"/>
              </a:ext>
            </a:extLst>
          </p:cNvPr>
          <p:cNvSpPr>
            <a:spLocks noGrp="1"/>
          </p:cNvSpPr>
          <p:nvPr>
            <p:ph type="title"/>
          </p:nvPr>
        </p:nvSpPr>
        <p:spPr/>
        <p:txBody>
          <a:bodyPr/>
          <a:lstStyle/>
          <a:p>
            <a:r>
              <a:rPr lang="da-DK" sz="3200" dirty="0"/>
              <a:t>Gældsforpligtelser</a:t>
            </a:r>
          </a:p>
        </p:txBody>
      </p:sp>
      <p:sp>
        <p:nvSpPr>
          <p:cNvPr id="4" name="Pladsholder til slidenummer 3">
            <a:extLst>
              <a:ext uri="{FF2B5EF4-FFF2-40B4-BE49-F238E27FC236}">
                <a16:creationId xmlns:a16="http://schemas.microsoft.com/office/drawing/2014/main" id="{7FB8C949-731C-4787-B6E0-4FE8D032D627}"/>
              </a:ext>
            </a:extLst>
          </p:cNvPr>
          <p:cNvSpPr>
            <a:spLocks noGrp="1"/>
          </p:cNvSpPr>
          <p:nvPr>
            <p:ph type="sldNum" sz="quarter" idx="10"/>
          </p:nvPr>
        </p:nvSpPr>
        <p:spPr/>
        <p:txBody>
          <a:bodyPr/>
          <a:lstStyle/>
          <a:p>
            <a:fld id="{2A5DE2C1-730E-4DF2-964D-B4C61AD91AF6}" type="slidenum">
              <a:rPr lang="da-DK" smtClean="0"/>
              <a:t>37</a:t>
            </a:fld>
            <a:endParaRPr lang="da-DK" dirty="0"/>
          </a:p>
        </p:txBody>
      </p:sp>
      <p:pic>
        <p:nvPicPr>
          <p:cNvPr id="6" name="Billede 5">
            <a:extLst>
              <a:ext uri="{FF2B5EF4-FFF2-40B4-BE49-F238E27FC236}">
                <a16:creationId xmlns:a16="http://schemas.microsoft.com/office/drawing/2014/main" id="{B7950971-CE2F-4E75-B513-27D49D0131C5}"/>
              </a:ext>
            </a:extLst>
          </p:cNvPr>
          <p:cNvPicPr>
            <a:picLocks noChangeAspect="1"/>
          </p:cNvPicPr>
          <p:nvPr/>
        </p:nvPicPr>
        <p:blipFill>
          <a:blip r:embed="rId2"/>
          <a:stretch>
            <a:fillRect/>
          </a:stretch>
        </p:blipFill>
        <p:spPr>
          <a:xfrm>
            <a:off x="45720" y="883579"/>
            <a:ext cx="8532440" cy="5090841"/>
          </a:xfrm>
          <a:prstGeom prst="rect">
            <a:avLst/>
          </a:prstGeom>
        </p:spPr>
      </p:pic>
    </p:spTree>
    <p:extLst>
      <p:ext uri="{BB962C8B-B14F-4D97-AF65-F5344CB8AC3E}">
        <p14:creationId xmlns:p14="http://schemas.microsoft.com/office/powerpoint/2010/main" val="529809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0F03E-1781-4259-A0CC-22C0AF65C5CB}"/>
              </a:ext>
            </a:extLst>
          </p:cNvPr>
          <p:cNvSpPr>
            <a:spLocks noGrp="1"/>
          </p:cNvSpPr>
          <p:nvPr>
            <p:ph type="title"/>
          </p:nvPr>
        </p:nvSpPr>
        <p:spPr/>
        <p:txBody>
          <a:bodyPr/>
          <a:lstStyle/>
          <a:p>
            <a:r>
              <a:rPr lang="da-DK" sz="3600" dirty="0"/>
              <a:t>Rentesikringer</a:t>
            </a:r>
          </a:p>
        </p:txBody>
      </p:sp>
      <p:sp>
        <p:nvSpPr>
          <p:cNvPr id="4" name="Pladsholder til slidenummer 3">
            <a:extLst>
              <a:ext uri="{FF2B5EF4-FFF2-40B4-BE49-F238E27FC236}">
                <a16:creationId xmlns:a16="http://schemas.microsoft.com/office/drawing/2014/main" id="{76F458C0-EA03-413A-A0DA-D937BDE8C090}"/>
              </a:ext>
            </a:extLst>
          </p:cNvPr>
          <p:cNvSpPr>
            <a:spLocks noGrp="1"/>
          </p:cNvSpPr>
          <p:nvPr>
            <p:ph type="sldNum" sz="quarter" idx="10"/>
          </p:nvPr>
        </p:nvSpPr>
        <p:spPr/>
        <p:txBody>
          <a:bodyPr/>
          <a:lstStyle/>
          <a:p>
            <a:fld id="{2A5DE2C1-730E-4DF2-964D-B4C61AD91AF6}" type="slidenum">
              <a:rPr lang="da-DK" smtClean="0"/>
              <a:t>38</a:t>
            </a:fld>
            <a:endParaRPr lang="da-DK" dirty="0"/>
          </a:p>
        </p:txBody>
      </p:sp>
      <p:pic>
        <p:nvPicPr>
          <p:cNvPr id="6" name="Billede 5">
            <a:extLst>
              <a:ext uri="{FF2B5EF4-FFF2-40B4-BE49-F238E27FC236}">
                <a16:creationId xmlns:a16="http://schemas.microsoft.com/office/drawing/2014/main" id="{D577AD55-DD90-44EF-9CE7-45F52384C841}"/>
              </a:ext>
            </a:extLst>
          </p:cNvPr>
          <p:cNvPicPr>
            <a:picLocks noChangeAspect="1"/>
          </p:cNvPicPr>
          <p:nvPr/>
        </p:nvPicPr>
        <p:blipFill>
          <a:blip r:embed="rId2"/>
          <a:stretch>
            <a:fillRect/>
          </a:stretch>
        </p:blipFill>
        <p:spPr>
          <a:xfrm>
            <a:off x="-175052" y="1417638"/>
            <a:ext cx="8524241" cy="3611785"/>
          </a:xfrm>
          <a:prstGeom prst="rect">
            <a:avLst/>
          </a:prstGeom>
        </p:spPr>
      </p:pic>
    </p:spTree>
    <p:extLst>
      <p:ext uri="{BB962C8B-B14F-4D97-AF65-F5344CB8AC3E}">
        <p14:creationId xmlns:p14="http://schemas.microsoft.com/office/powerpoint/2010/main" val="3825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EE96C-5917-4216-B552-04A427078DBA}"/>
              </a:ext>
            </a:extLst>
          </p:cNvPr>
          <p:cNvSpPr>
            <a:spLocks noGrp="1"/>
          </p:cNvSpPr>
          <p:nvPr>
            <p:ph type="title"/>
          </p:nvPr>
        </p:nvSpPr>
        <p:spPr/>
        <p:txBody>
          <a:bodyPr/>
          <a:lstStyle/>
          <a:p>
            <a:r>
              <a:rPr lang="da-DK" sz="3200" dirty="0"/>
              <a:t>Renteudvikling og rentesikringer</a:t>
            </a:r>
          </a:p>
        </p:txBody>
      </p:sp>
      <p:sp>
        <p:nvSpPr>
          <p:cNvPr id="4" name="Pladsholder til slidenummer 3">
            <a:extLst>
              <a:ext uri="{FF2B5EF4-FFF2-40B4-BE49-F238E27FC236}">
                <a16:creationId xmlns:a16="http://schemas.microsoft.com/office/drawing/2014/main" id="{49C65684-6A6A-4E6A-8852-909F79A20021}"/>
              </a:ext>
            </a:extLst>
          </p:cNvPr>
          <p:cNvSpPr>
            <a:spLocks noGrp="1"/>
          </p:cNvSpPr>
          <p:nvPr>
            <p:ph type="sldNum" sz="quarter" idx="10"/>
          </p:nvPr>
        </p:nvSpPr>
        <p:spPr/>
        <p:txBody>
          <a:bodyPr/>
          <a:lstStyle/>
          <a:p>
            <a:fld id="{2A5DE2C1-730E-4DF2-964D-B4C61AD91AF6}" type="slidenum">
              <a:rPr lang="da-DK" smtClean="0"/>
              <a:t>39</a:t>
            </a:fld>
            <a:endParaRPr lang="da-DK" dirty="0"/>
          </a:p>
        </p:txBody>
      </p:sp>
      <p:pic>
        <p:nvPicPr>
          <p:cNvPr id="6" name="Billede 5">
            <a:extLst>
              <a:ext uri="{FF2B5EF4-FFF2-40B4-BE49-F238E27FC236}">
                <a16:creationId xmlns:a16="http://schemas.microsoft.com/office/drawing/2014/main" id="{220935F0-F046-40D5-AAA5-40218005CF04}"/>
              </a:ext>
            </a:extLst>
          </p:cNvPr>
          <p:cNvPicPr>
            <a:picLocks noChangeAspect="1"/>
          </p:cNvPicPr>
          <p:nvPr/>
        </p:nvPicPr>
        <p:blipFill>
          <a:blip r:embed="rId2"/>
          <a:stretch>
            <a:fillRect/>
          </a:stretch>
        </p:blipFill>
        <p:spPr>
          <a:xfrm>
            <a:off x="0" y="1350818"/>
            <a:ext cx="9144000" cy="4156364"/>
          </a:xfrm>
          <a:prstGeom prst="rect">
            <a:avLst/>
          </a:prstGeom>
        </p:spPr>
      </p:pic>
    </p:spTree>
    <p:extLst>
      <p:ext uri="{BB962C8B-B14F-4D97-AF65-F5344CB8AC3E}">
        <p14:creationId xmlns:p14="http://schemas.microsoft.com/office/powerpoint/2010/main" val="402472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4</a:t>
            </a:fld>
            <a:endParaRPr lang="da-DK"/>
          </a:p>
        </p:txBody>
      </p:sp>
    </p:spTree>
    <p:extLst>
      <p:ext uri="{BB962C8B-B14F-4D97-AF65-F5344CB8AC3E}">
        <p14:creationId xmlns:p14="http://schemas.microsoft.com/office/powerpoint/2010/main" val="245832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40</a:t>
            </a:fld>
            <a:endParaRPr lang="da-DK"/>
          </a:p>
        </p:txBody>
      </p:sp>
    </p:spTree>
    <p:extLst>
      <p:ext uri="{BB962C8B-B14F-4D97-AF65-F5344CB8AC3E}">
        <p14:creationId xmlns:p14="http://schemas.microsoft.com/office/powerpoint/2010/main" val="1858242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303377" y="116632"/>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Fordeling af årets over- / underskud</a:t>
            </a:r>
          </a:p>
        </p:txBody>
      </p:sp>
      <p:sp>
        <p:nvSpPr>
          <p:cNvPr id="34819" name="Rectangle 3"/>
          <p:cNvSpPr>
            <a:spLocks noGrp="1" noChangeArrowheads="1"/>
          </p:cNvSpPr>
          <p:nvPr>
            <p:ph type="body" idx="1"/>
          </p:nvPr>
        </p:nvSpPr>
        <p:spPr bwMode="auto">
          <a:xfrm>
            <a:off x="611560" y="1412776"/>
            <a:ext cx="8532440"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dirty="0">
                <a:latin typeface="Arial" panose="020B0604020202020204" pitchFamily="34" charset="0"/>
                <a:cs typeface="Arial" panose="020B0604020202020204" pitchFamily="34" charset="0"/>
              </a:rPr>
              <a:t>Årets resultat på DKK 251,6 mio. er fordelt således mellem moderselskabet og ikke-kontrollerende interesser: </a:t>
            </a:r>
          </a:p>
          <a:p>
            <a:r>
              <a:rPr lang="da-DK" dirty="0">
                <a:latin typeface="Arial" panose="020B0604020202020204" pitchFamily="34" charset="0"/>
                <a:cs typeface="Arial" panose="020B0604020202020204" pitchFamily="34" charset="0"/>
              </a:rPr>
              <a:t> </a:t>
            </a:r>
            <a:r>
              <a:rPr lang="da-DK" sz="2800" dirty="0">
                <a:latin typeface="Arial" panose="020B0604020202020204" pitchFamily="34" charset="0"/>
                <a:cs typeface="Arial" panose="020B0604020202020204" pitchFamily="34" charset="0"/>
              </a:rPr>
              <a:t>Moderselskabets aktionærer   143,342 mio. DKK</a:t>
            </a:r>
          </a:p>
          <a:p>
            <a:r>
              <a:rPr lang="da-DK" sz="2800" dirty="0">
                <a:latin typeface="Arial" panose="020B0604020202020204" pitchFamily="34" charset="0"/>
                <a:cs typeface="Arial" panose="020B0604020202020204" pitchFamily="34" charset="0"/>
              </a:rPr>
              <a:t> Ikke kontrollerende interesser  98,336  mio. DKK</a:t>
            </a:r>
          </a:p>
          <a:p>
            <a:endParaRPr lang="da-DK" sz="2800" dirty="0">
              <a:latin typeface="Arial" panose="020B0604020202020204" pitchFamily="34" charset="0"/>
              <a:cs typeface="Arial" panose="020B0604020202020204" pitchFamily="34" charset="0"/>
            </a:endParaRPr>
          </a:p>
          <a:p>
            <a:r>
              <a:rPr lang="da-DK" sz="2800" dirty="0">
                <a:latin typeface="Arial" panose="020B0604020202020204" pitchFamily="34" charset="0"/>
                <a:cs typeface="Arial" panose="020B0604020202020204" pitchFamily="34" charset="0"/>
              </a:rPr>
              <a:t>Bestyrelsen foreslår, at der ikke udbetales udbytte 	</a:t>
            </a:r>
          </a:p>
          <a:p>
            <a:endParaRPr lang="da-DK" sz="28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41</a:t>
            </a:fld>
            <a:endParaRPr lang="da-DK"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a:xfrm>
            <a:off x="7956376" y="6383524"/>
            <a:ext cx="1008112" cy="360040"/>
          </a:xfrm>
        </p:spPr>
        <p:txBody>
          <a:bodyPr/>
          <a:lstStyle/>
          <a:p>
            <a:fld id="{2A5DE2C1-730E-4DF2-964D-B4C61AD91AF6}" type="slidenum">
              <a:rPr lang="da-DK" smtClean="0"/>
              <a:t>42</a:t>
            </a:fld>
            <a:endParaRPr lang="da-DK" dirty="0"/>
          </a:p>
        </p:txBody>
      </p:sp>
    </p:spTree>
    <p:extLst>
      <p:ext uri="{BB962C8B-B14F-4D97-AF65-F5344CB8AC3E}">
        <p14:creationId xmlns:p14="http://schemas.microsoft.com/office/powerpoint/2010/main" val="4048556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2800">
                <a:latin typeface="Arial" panose="020B0604020202020204" pitchFamily="34" charset="0"/>
                <a:cs typeface="Arial" panose="020B0604020202020204" pitchFamily="34" charset="0"/>
              </a:rPr>
              <a:t>Vejledende </a:t>
            </a:r>
            <a:r>
              <a:rPr lang="da-DK" sz="2800" dirty="0">
                <a:latin typeface="Arial" panose="020B0604020202020204" pitchFamily="34" charset="0"/>
                <a:cs typeface="Arial" panose="020B0604020202020204" pitchFamily="34" charset="0"/>
              </a:rPr>
              <a:t>afstemning om vederlagsrapport</a:t>
            </a:r>
          </a:p>
        </p:txBody>
      </p:sp>
      <p:sp>
        <p:nvSpPr>
          <p:cNvPr id="3" name="Pladsholder til indhold 2"/>
          <p:cNvSpPr>
            <a:spLocks noGrp="1"/>
          </p:cNvSpPr>
          <p:nvPr>
            <p:ph idx="1"/>
          </p:nvPr>
        </p:nvSpPr>
        <p:spPr>
          <a:xfrm>
            <a:off x="323528" y="1052736"/>
            <a:ext cx="8352928" cy="5184576"/>
          </a:xfrm>
        </p:spPr>
        <p:txBody>
          <a:bodyPr/>
          <a:lstStyle/>
          <a:p>
            <a:r>
              <a:rPr lang="da-DK" sz="1800" dirty="0">
                <a:latin typeface="Arial" panose="020B0604020202020204" pitchFamily="34" charset="0"/>
                <a:cs typeface="Arial" panose="020B0604020202020204" pitchFamily="34" charset="0"/>
              </a:rPr>
              <a:t>Bestyrelsen har fremlagt vederlagsrapport og brevstemmerne viser, at ca. % af aktionærerne har godkendt den.</a:t>
            </a:r>
          </a:p>
          <a:p>
            <a:endParaRPr lang="da-DK" sz="1800" dirty="0">
              <a:latin typeface="Arial" panose="020B0604020202020204" pitchFamily="34" charset="0"/>
              <a:cs typeface="Arial" panose="020B0604020202020204" pitchFamily="34" charset="0"/>
            </a:endParaRPr>
          </a:p>
          <a:p>
            <a:r>
              <a:rPr lang="da-DK" sz="1800" dirty="0">
                <a:latin typeface="Arial" panose="020B0604020202020204" pitchFamily="34" charset="0"/>
                <a:cs typeface="Arial" panose="020B0604020202020204" pitchFamily="34" charset="0"/>
              </a:rPr>
              <a:t>Vederlagspolitikken skal </a:t>
            </a:r>
            <a:r>
              <a:rPr lang="da-DK" sz="1800" u="sng" dirty="0">
                <a:latin typeface="Arial" panose="020B0604020202020204" pitchFamily="34" charset="0"/>
                <a:cs typeface="Arial" panose="020B0604020202020204" pitchFamily="34" charset="0"/>
              </a:rPr>
              <a:t>tilskynde til en sund og effektiv virksomhed og ikke til overdreven spekulation fo</a:t>
            </a:r>
            <a:r>
              <a:rPr lang="da-DK" sz="1800" dirty="0">
                <a:latin typeface="Arial" panose="020B0604020202020204" pitchFamily="34" charset="0"/>
                <a:cs typeface="Arial" panose="020B0604020202020204" pitchFamily="34" charset="0"/>
              </a:rPr>
              <a:t>r at ledelsen kan begunstige sig på aktionærernes vegne.</a:t>
            </a:r>
          </a:p>
          <a:p>
            <a:r>
              <a:rPr lang="da-DK" sz="1800" dirty="0">
                <a:latin typeface="Arial" panose="020B0604020202020204" pitchFamily="34" charset="0"/>
                <a:cs typeface="Arial" panose="020B0604020202020204" pitchFamily="34" charset="0"/>
              </a:rPr>
              <a:t>Efter ændringer i selskabsloven skal vederlagsrapporten til </a:t>
            </a:r>
            <a:r>
              <a:rPr lang="da-DK" sz="1800" dirty="0" err="1">
                <a:latin typeface="Arial" panose="020B0604020202020204" pitchFamily="34" charset="0"/>
                <a:cs typeface="Arial" panose="020B0604020202020204" pitchFamily="34" charset="0"/>
              </a:rPr>
              <a:t>vejlende</a:t>
            </a:r>
            <a:r>
              <a:rPr lang="da-DK" sz="1800" dirty="0">
                <a:latin typeface="Arial" panose="020B0604020202020204" pitchFamily="34" charset="0"/>
                <a:cs typeface="Arial" panose="020B0604020202020204" pitchFamily="34" charset="0"/>
              </a:rPr>
              <a:t> afstemning på den årlige generalforsamling.</a:t>
            </a:r>
          </a:p>
          <a:p>
            <a:r>
              <a:rPr lang="da-DK" sz="1800" dirty="0">
                <a:latin typeface="Arial" panose="020B0604020202020204" pitchFamily="34" charset="0"/>
                <a:cs typeface="Arial" panose="020B0604020202020204" pitchFamily="34" charset="0"/>
              </a:rPr>
              <a:t>Bestyrelse og direktion modtager udelukkende fast vederlag og har ingen særlige ordninger omkring bonus, aktieoptioner eller honorar ved fratrædelse.</a:t>
            </a:r>
          </a:p>
          <a:p>
            <a:endParaRPr lang="da-DK" sz="1800" dirty="0">
              <a:latin typeface="Arial" panose="020B0604020202020204" pitchFamily="34" charset="0"/>
              <a:cs typeface="Arial" panose="020B0604020202020204" pitchFamily="34" charset="0"/>
            </a:endParaRPr>
          </a:p>
          <a:p>
            <a:r>
              <a:rPr lang="da-DK" sz="1800" dirty="0">
                <a:latin typeface="Arial" panose="020B0604020202020204" pitchFamily="34" charset="0"/>
                <a:cs typeface="Arial" panose="020B0604020202020204" pitchFamily="34" charset="0"/>
              </a:rPr>
              <a:t>Bestyrelsen stiller forslag om et grundhonorar som hidtil på DKK 125.000 pr. bestyrelsesmedlem. Som hidtil modtager formanden dobbelt grundhonorar og næstformanden modtager halvanden gange grundhonorar. Bestyrelsen stiller endvidere forslag om, at formanden for revisionsudvalget fortsat modtager honorar på DKK 75.000, -.</a:t>
            </a:r>
          </a:p>
          <a:p>
            <a:r>
              <a:rPr lang="da-DK" sz="1800" dirty="0">
                <a:latin typeface="Arial" panose="020B0604020202020204" pitchFamily="34" charset="0"/>
                <a:cs typeface="Arial" panose="020B0604020202020204" pitchFamily="34" charset="0"/>
              </a:rPr>
              <a:t> </a:t>
            </a:r>
          </a:p>
        </p:txBody>
      </p:sp>
      <p:sp>
        <p:nvSpPr>
          <p:cNvPr id="4" name="Pladsholder til slidenummer 3">
            <a:extLst>
              <a:ext uri="{FF2B5EF4-FFF2-40B4-BE49-F238E27FC236}">
                <a16:creationId xmlns:a16="http://schemas.microsoft.com/office/drawing/2014/main" id="{663AD78A-7D87-4449-A32E-485FA6965D8B}"/>
              </a:ext>
            </a:extLst>
          </p:cNvPr>
          <p:cNvSpPr>
            <a:spLocks noGrp="1"/>
          </p:cNvSpPr>
          <p:nvPr>
            <p:ph type="sldNum" sz="quarter" idx="10"/>
          </p:nvPr>
        </p:nvSpPr>
        <p:spPr/>
        <p:txBody>
          <a:bodyPr/>
          <a:lstStyle/>
          <a:p>
            <a:fld id="{2A5DE2C1-730E-4DF2-964D-B4C61AD91AF6}" type="slidenum">
              <a:rPr lang="da-DK" smtClean="0"/>
              <a:t>43</a:t>
            </a:fld>
            <a:endParaRPr lang="da-DK"/>
          </a:p>
        </p:txBody>
      </p:sp>
    </p:spTree>
    <p:extLst>
      <p:ext uri="{BB962C8B-B14F-4D97-AF65-F5344CB8AC3E}">
        <p14:creationId xmlns:p14="http://schemas.microsoft.com/office/powerpoint/2010/main" val="2644298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a:xfrm>
            <a:off x="338038" y="-23438"/>
            <a:ext cx="8688387" cy="854075"/>
          </a:xfrm>
        </p:spPr>
        <p:txBody>
          <a:bodyPr/>
          <a:lstStyle/>
          <a:p>
            <a:pPr>
              <a:defRPr/>
            </a:pPr>
            <a:br>
              <a:rPr lang="da-DK" dirty="0"/>
            </a:br>
            <a:r>
              <a:rPr lang="da-DK" sz="3200" dirty="0">
                <a:latin typeface="Arial" panose="020B0604020202020204" pitchFamily="34" charset="0"/>
                <a:cs typeface="Arial" panose="020B0604020202020204" pitchFamily="34" charset="0"/>
              </a:rPr>
              <a:t>Bestyrelsen foreslår genvalg af:</a:t>
            </a:r>
            <a:endParaRPr lang="en-US" sz="3200" dirty="0">
              <a:latin typeface="Arial" panose="020B0604020202020204" pitchFamily="34" charset="0"/>
              <a:cs typeface="Arial" panose="020B0604020202020204" pitchFamily="34" charset="0"/>
            </a:endParaRPr>
          </a:p>
        </p:txBody>
      </p:sp>
      <p:sp>
        <p:nvSpPr>
          <p:cNvPr id="39947" name="Text Box 11"/>
          <p:cNvSpPr txBox="1">
            <a:spLocks noChangeArrowheads="1"/>
          </p:cNvSpPr>
          <p:nvPr/>
        </p:nvSpPr>
        <p:spPr bwMode="auto">
          <a:xfrm>
            <a:off x="3737318" y="883765"/>
            <a:ext cx="1937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da-DK" sz="1400" dirty="0">
                <a:solidFill>
                  <a:srgbClr val="000000"/>
                </a:solidFill>
                <a:latin typeface="Verdana" pitchFamily="34" charset="0"/>
              </a:rPr>
              <a:t>Torben Hjort,</a:t>
            </a:r>
          </a:p>
          <a:p>
            <a:pPr eaLnBrk="1" hangingPunct="1"/>
            <a:r>
              <a:rPr lang="da-DK" sz="1400" dirty="0">
                <a:solidFill>
                  <a:srgbClr val="000000"/>
                </a:solidFill>
                <a:latin typeface="Verdana" pitchFamily="34" charset="0"/>
              </a:rPr>
              <a:t>Bestyrelsesmedlem</a:t>
            </a:r>
            <a:endParaRPr lang="en-US" sz="1400" dirty="0">
              <a:solidFill>
                <a:srgbClr val="000000"/>
              </a:solidFill>
              <a:latin typeface="Verdana" pitchFamily="34" charset="0"/>
            </a:endParaRPr>
          </a:p>
        </p:txBody>
      </p:sp>
      <p:sp>
        <p:nvSpPr>
          <p:cNvPr id="39952" name="Text Box 6"/>
          <p:cNvSpPr txBox="1">
            <a:spLocks noChangeArrowheads="1"/>
          </p:cNvSpPr>
          <p:nvPr/>
        </p:nvSpPr>
        <p:spPr bwMode="auto">
          <a:xfrm>
            <a:off x="63431" y="830637"/>
            <a:ext cx="211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da-DK" sz="1400" dirty="0">
                <a:solidFill>
                  <a:srgbClr val="000000"/>
                </a:solidFill>
                <a:latin typeface="Verdana" pitchFamily="34" charset="0"/>
              </a:rPr>
              <a:t>Flemming Lindeløv,</a:t>
            </a:r>
          </a:p>
          <a:p>
            <a:pPr eaLnBrk="1" hangingPunct="1"/>
            <a:r>
              <a:rPr lang="da-DK" sz="1400" dirty="0">
                <a:solidFill>
                  <a:srgbClr val="000000"/>
                </a:solidFill>
                <a:latin typeface="Verdana" pitchFamily="34" charset="0"/>
              </a:rPr>
              <a:t>Bestyrelsesformand</a:t>
            </a:r>
            <a:endParaRPr lang="en-US" sz="1400" dirty="0">
              <a:solidFill>
                <a:srgbClr val="000000"/>
              </a:solidFill>
              <a:latin typeface="Verdana" pitchFamily="34" charset="0"/>
            </a:endParaRPr>
          </a:p>
        </p:txBody>
      </p:sp>
      <p:sp>
        <p:nvSpPr>
          <p:cNvPr id="19" name="Text Box 14"/>
          <p:cNvSpPr txBox="1">
            <a:spLocks noChangeArrowheads="1"/>
          </p:cNvSpPr>
          <p:nvPr/>
        </p:nvSpPr>
        <p:spPr bwMode="auto">
          <a:xfrm>
            <a:off x="2181523" y="826317"/>
            <a:ext cx="1410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da-DK" sz="1400" dirty="0">
                <a:solidFill>
                  <a:srgbClr val="000000"/>
                </a:solidFill>
                <a:latin typeface="Verdana" pitchFamily="34" charset="0"/>
              </a:rPr>
              <a:t>Knud Hjorth,</a:t>
            </a:r>
          </a:p>
          <a:p>
            <a:pPr eaLnBrk="1" hangingPunct="1"/>
            <a:r>
              <a:rPr lang="da-DK" sz="1400" dirty="0">
                <a:solidFill>
                  <a:srgbClr val="000000"/>
                </a:solidFill>
                <a:latin typeface="Verdana" pitchFamily="34" charset="0"/>
              </a:rPr>
              <a:t>Næstformand</a:t>
            </a:r>
            <a:endParaRPr lang="en-US" sz="1400" dirty="0">
              <a:solidFill>
                <a:srgbClr val="000000"/>
              </a:solidFill>
              <a:latin typeface="Verdana" pitchFamily="34" charset="0"/>
            </a:endParaRPr>
          </a:p>
        </p:txBody>
      </p:sp>
      <p:sp>
        <p:nvSpPr>
          <p:cNvPr id="2" name="Pladsholder til slidenummer 1">
            <a:extLst>
              <a:ext uri="{FF2B5EF4-FFF2-40B4-BE49-F238E27FC236}">
                <a16:creationId xmlns:a16="http://schemas.microsoft.com/office/drawing/2014/main" id="{AABE5FEF-E962-4E0F-A9EC-57D3CC4EAC60}"/>
              </a:ext>
            </a:extLst>
          </p:cNvPr>
          <p:cNvSpPr>
            <a:spLocks noGrp="1"/>
          </p:cNvSpPr>
          <p:nvPr>
            <p:ph type="sldNum" sz="quarter" idx="10"/>
          </p:nvPr>
        </p:nvSpPr>
        <p:spPr>
          <a:xfrm>
            <a:off x="8244408" y="6448431"/>
            <a:ext cx="588785" cy="326161"/>
          </a:xfrm>
        </p:spPr>
        <p:txBody>
          <a:bodyPr/>
          <a:lstStyle/>
          <a:p>
            <a:fld id="{2A5DE2C1-730E-4DF2-964D-B4C61AD91AF6}" type="slidenum">
              <a:rPr lang="da-DK" smtClean="0"/>
              <a:t>44</a:t>
            </a:fld>
            <a:endParaRPr lang="da-DK" dirty="0"/>
          </a:p>
        </p:txBody>
      </p:sp>
      <p:sp>
        <p:nvSpPr>
          <p:cNvPr id="13" name="Text Box 11">
            <a:extLst>
              <a:ext uri="{FF2B5EF4-FFF2-40B4-BE49-F238E27FC236}">
                <a16:creationId xmlns:a16="http://schemas.microsoft.com/office/drawing/2014/main" id="{794E4138-ADC5-462C-96F2-FF1293C7842A}"/>
              </a:ext>
            </a:extLst>
          </p:cNvPr>
          <p:cNvSpPr txBox="1">
            <a:spLocks noChangeArrowheads="1"/>
          </p:cNvSpPr>
          <p:nvPr/>
        </p:nvSpPr>
        <p:spPr bwMode="auto">
          <a:xfrm>
            <a:off x="5787748" y="893300"/>
            <a:ext cx="204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da-DK" sz="1400" dirty="0">
                <a:solidFill>
                  <a:srgbClr val="000000"/>
                </a:solidFill>
                <a:latin typeface="Verdana" pitchFamily="34" charset="0"/>
              </a:rPr>
              <a:t>Marie Vinther Møller,</a:t>
            </a:r>
          </a:p>
          <a:p>
            <a:pPr eaLnBrk="1" hangingPunct="1"/>
            <a:r>
              <a:rPr lang="da-DK" sz="1400" dirty="0">
                <a:solidFill>
                  <a:srgbClr val="000000"/>
                </a:solidFill>
                <a:latin typeface="Verdana" pitchFamily="34" charset="0"/>
              </a:rPr>
              <a:t>Bestyrelsesmedlem</a:t>
            </a:r>
            <a:endParaRPr lang="en-US" sz="1400" dirty="0">
              <a:solidFill>
                <a:srgbClr val="000000"/>
              </a:solidFill>
              <a:latin typeface="Verdana" pitchFamily="34" charset="0"/>
            </a:endParaRPr>
          </a:p>
        </p:txBody>
      </p:sp>
      <p:pic>
        <p:nvPicPr>
          <p:cNvPr id="15" name="Billede 14">
            <a:extLst>
              <a:ext uri="{FF2B5EF4-FFF2-40B4-BE49-F238E27FC236}">
                <a16:creationId xmlns:a16="http://schemas.microsoft.com/office/drawing/2014/main" id="{4FD957F1-FC63-43EA-9B8D-67B42413E7C4}"/>
              </a:ext>
            </a:extLst>
          </p:cNvPr>
          <p:cNvPicPr>
            <a:picLocks noChangeAspect="1"/>
          </p:cNvPicPr>
          <p:nvPr/>
        </p:nvPicPr>
        <p:blipFill>
          <a:blip r:embed="rId3"/>
          <a:stretch>
            <a:fillRect/>
          </a:stretch>
        </p:blipFill>
        <p:spPr>
          <a:xfrm>
            <a:off x="6177511" y="1460055"/>
            <a:ext cx="1261673" cy="5301208"/>
          </a:xfrm>
          <a:prstGeom prst="rect">
            <a:avLst/>
          </a:prstGeom>
        </p:spPr>
      </p:pic>
      <p:pic>
        <p:nvPicPr>
          <p:cNvPr id="17" name="Billede 16">
            <a:extLst>
              <a:ext uri="{FF2B5EF4-FFF2-40B4-BE49-F238E27FC236}">
                <a16:creationId xmlns:a16="http://schemas.microsoft.com/office/drawing/2014/main" id="{6BBD1B8B-4F94-49EB-A023-6853CE84432E}"/>
              </a:ext>
            </a:extLst>
          </p:cNvPr>
          <p:cNvPicPr>
            <a:picLocks noChangeAspect="1"/>
          </p:cNvPicPr>
          <p:nvPr/>
        </p:nvPicPr>
        <p:blipFill>
          <a:blip r:embed="rId4"/>
          <a:stretch>
            <a:fillRect/>
          </a:stretch>
        </p:blipFill>
        <p:spPr>
          <a:xfrm>
            <a:off x="3800153" y="1556791"/>
            <a:ext cx="1751361" cy="5286375"/>
          </a:xfrm>
          <a:prstGeom prst="rect">
            <a:avLst/>
          </a:prstGeom>
        </p:spPr>
      </p:pic>
      <p:pic>
        <p:nvPicPr>
          <p:cNvPr id="20" name="Billede 19">
            <a:extLst>
              <a:ext uri="{FF2B5EF4-FFF2-40B4-BE49-F238E27FC236}">
                <a16:creationId xmlns:a16="http://schemas.microsoft.com/office/drawing/2014/main" id="{E93FF685-BA97-4C42-B5B8-0A47877AAEF5}"/>
              </a:ext>
            </a:extLst>
          </p:cNvPr>
          <p:cNvPicPr>
            <a:picLocks noChangeAspect="1"/>
          </p:cNvPicPr>
          <p:nvPr/>
        </p:nvPicPr>
        <p:blipFill>
          <a:blip r:embed="rId5"/>
          <a:stretch>
            <a:fillRect/>
          </a:stretch>
        </p:blipFill>
        <p:spPr>
          <a:xfrm>
            <a:off x="2070966" y="1406985"/>
            <a:ext cx="1521521" cy="5445603"/>
          </a:xfrm>
          <a:prstGeom prst="rect">
            <a:avLst/>
          </a:prstGeom>
        </p:spPr>
      </p:pic>
      <p:pic>
        <p:nvPicPr>
          <p:cNvPr id="22" name="Billede 21">
            <a:extLst>
              <a:ext uri="{FF2B5EF4-FFF2-40B4-BE49-F238E27FC236}">
                <a16:creationId xmlns:a16="http://schemas.microsoft.com/office/drawing/2014/main" id="{4E158ECB-DD8B-4000-B7A2-9339BA8FD9B0}"/>
              </a:ext>
            </a:extLst>
          </p:cNvPr>
          <p:cNvPicPr>
            <a:picLocks noChangeAspect="1"/>
          </p:cNvPicPr>
          <p:nvPr/>
        </p:nvPicPr>
        <p:blipFill>
          <a:blip r:embed="rId6"/>
          <a:stretch>
            <a:fillRect/>
          </a:stretch>
        </p:blipFill>
        <p:spPr>
          <a:xfrm>
            <a:off x="81875" y="1332447"/>
            <a:ext cx="1781424" cy="5556425"/>
          </a:xfrm>
          <a:prstGeom prst="rect">
            <a:avLst/>
          </a:prstGeom>
        </p:spPr>
      </p:pic>
    </p:spTree>
    <p:extLst>
      <p:ext uri="{BB962C8B-B14F-4D97-AF65-F5344CB8AC3E}">
        <p14:creationId xmlns:p14="http://schemas.microsoft.com/office/powerpoint/2010/main" val="3000207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Valg af revisor</a:t>
            </a:r>
          </a:p>
        </p:txBody>
      </p:sp>
      <p:sp>
        <p:nvSpPr>
          <p:cNvPr id="38915" name="Rectangle 3"/>
          <p:cNvSpPr>
            <a:spLocks noGrp="1" noChangeArrowheads="1"/>
          </p:cNvSpPr>
          <p:nvPr>
            <p:ph type="body" idx="1"/>
          </p:nvPr>
        </p:nvSpPr>
        <p:spPr bwMode="auto">
          <a:xfrm>
            <a:off x="107504" y="692696"/>
            <a:ext cx="7920880" cy="30963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sz="2400" dirty="0"/>
          </a:p>
          <a:p>
            <a:r>
              <a:rPr lang="da-DK" sz="2400" dirty="0"/>
              <a:t> </a:t>
            </a:r>
            <a:r>
              <a:rPr lang="da-DK" dirty="0">
                <a:latin typeface="Arial" panose="020B0604020202020204" pitchFamily="34" charset="0"/>
                <a:cs typeface="Arial" panose="020B0604020202020204" pitchFamily="34" charset="0"/>
              </a:rPr>
              <a:t>Bestyrelsen foreslår genvalg af EY P/S</a:t>
            </a:r>
          </a:p>
          <a:p>
            <a:pPr marL="270510">
              <a:lnSpc>
                <a:spcPct val="115000"/>
              </a:lnSpc>
              <a:spcAft>
                <a:spcPts val="1000"/>
              </a:spcAft>
            </a:pPr>
            <a:r>
              <a:rPr lang="da-DK"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Bestyrelsen foreslår genvalg af Ernst &amp; Young P/S som revisor på baggrund af en indstilling fra selskabets revisionsudvalg.</a:t>
            </a: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70510">
              <a:lnSpc>
                <a:spcPct val="115000"/>
              </a:lnSpc>
              <a:spcAft>
                <a:spcPts val="1000"/>
              </a:spcAft>
            </a:pPr>
            <a:r>
              <a:rPr lang="da-DK"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Revisionsudvalget er ikke blevet påvirket af tredjeparter og har ikke været underlagt aftale med tredjepart, som begrænser generalforsamlingens valg til visse revisorer eller revisionsfirmaer.    </a:t>
            </a: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dirty="0">
              <a:latin typeface="Arial" panose="020B0604020202020204" pitchFamily="34" charset="0"/>
              <a:cs typeface="Arial" panose="020B0604020202020204" pitchFamily="34" charset="0"/>
            </a:endParaRPr>
          </a:p>
          <a:p>
            <a:endParaRPr lang="da-DK"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45</a:t>
            </a:fld>
            <a:endParaRPr lang="da-DK" sz="1600" dirty="0"/>
          </a:p>
        </p:txBody>
      </p:sp>
      <p:sp>
        <p:nvSpPr>
          <p:cNvPr id="2" name="Pladsholder til slidenummer 1">
            <a:extLst>
              <a:ext uri="{FF2B5EF4-FFF2-40B4-BE49-F238E27FC236}">
                <a16:creationId xmlns:a16="http://schemas.microsoft.com/office/drawing/2014/main" id="{B7E4323F-DA47-4A6A-8BDC-237ED47417E9}"/>
              </a:ext>
            </a:extLst>
          </p:cNvPr>
          <p:cNvSpPr>
            <a:spLocks noGrp="1"/>
          </p:cNvSpPr>
          <p:nvPr>
            <p:ph type="sldNum" sz="quarter" idx="10"/>
          </p:nvPr>
        </p:nvSpPr>
        <p:spPr/>
        <p:txBody>
          <a:bodyPr/>
          <a:lstStyle/>
          <a:p>
            <a:endParaRPr lang="da-DK"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Ændring af vedtægternes § 11.3</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46</a:t>
            </a:fld>
            <a:endParaRPr lang="da-DK"/>
          </a:p>
        </p:txBody>
      </p:sp>
    </p:spTree>
    <p:extLst>
      <p:ext uri="{BB962C8B-B14F-4D97-AF65-F5344CB8AC3E}">
        <p14:creationId xmlns:p14="http://schemas.microsoft.com/office/powerpoint/2010/main" val="1406474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800" dirty="0">
                <a:latin typeface="Arial" panose="020B0604020202020204" pitchFamily="34" charset="0"/>
                <a:cs typeface="Arial" panose="020B0604020202020204" pitchFamily="34" charset="0"/>
              </a:rPr>
              <a:t>Bemyndigelse til erhvervelse af egne aktier</a:t>
            </a:r>
          </a:p>
        </p:txBody>
      </p:sp>
      <p:sp>
        <p:nvSpPr>
          <p:cNvPr id="34819" name="Rectangle 3"/>
          <p:cNvSpPr>
            <a:spLocks noGrp="1" noChangeArrowheads="1"/>
          </p:cNvSpPr>
          <p:nvPr>
            <p:ph type="body" idx="1"/>
          </p:nvPr>
        </p:nvSpPr>
        <p:spPr bwMode="auto">
          <a:xfrm>
            <a:off x="323528" y="1052736"/>
            <a:ext cx="8229600"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000" dirty="0">
                <a:latin typeface="Arial" panose="020B0604020202020204" pitchFamily="34" charset="0"/>
                <a:cs typeface="Arial" panose="020B0604020202020204" pitchFamily="34" charset="0"/>
              </a:rPr>
              <a:t>Der stilles forslag om, at bestyrelsen bemyndiges til i perioden frem til 1. april 2027 at lade selskabet erhverve egne aktier. Det samlede antal egne aktier må ikke overstige 15% af selskabets samlede pålydende aktiekapital, og vederlaget må ikke fravige den på erhvervelsestidspunktet fastsatte kurs på Nasdaq Copenhagen A/S med mere end 5 %.</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Forslaget er en forlængelse af den nuværende bemyndigelse, som udløber 1.4.2026</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Baggrunden for forslaget er at sikre selskabets bestyrelse størst mulig fleksibilitet i forhold til tilrettelæggelse af selskabets kapitalstruktur.</a:t>
            </a:r>
          </a:p>
          <a:p>
            <a:pPr marL="0" indent="0">
              <a:buNone/>
            </a:pPr>
            <a:r>
              <a:rPr lang="da-DK" sz="2000" b="1" dirty="0">
                <a:latin typeface="Arial" panose="020B0604020202020204" pitchFamily="34" charset="0"/>
                <a:cs typeface="Arial" panose="020B0604020202020204" pitchFamily="34" charset="0"/>
              </a:rPr>
              <a:t> </a:t>
            </a:r>
            <a:endParaRPr lang="da-DK" sz="20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47</a:t>
            </a:fld>
            <a:endParaRPr lang="da-DK" sz="1600" dirty="0"/>
          </a:p>
        </p:txBody>
      </p:sp>
    </p:spTree>
    <p:extLst>
      <p:ext uri="{BB962C8B-B14F-4D97-AF65-F5344CB8AC3E}">
        <p14:creationId xmlns:p14="http://schemas.microsoft.com/office/powerpoint/2010/main" val="32160569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48</a:t>
            </a:fld>
            <a:endParaRPr lang="da-DK"/>
          </a:p>
        </p:txBody>
      </p:sp>
    </p:spTree>
    <p:extLst>
      <p:ext uri="{BB962C8B-B14F-4D97-AF65-F5344CB8AC3E}">
        <p14:creationId xmlns:p14="http://schemas.microsoft.com/office/powerpoint/2010/main" val="19537346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Bemyndigelse til kapitalforhøjelse</a:t>
            </a:r>
          </a:p>
        </p:txBody>
      </p:sp>
      <p:sp>
        <p:nvSpPr>
          <p:cNvPr id="34819" name="Rectangle 3"/>
          <p:cNvSpPr>
            <a:spLocks noGrp="1" noChangeArrowheads="1"/>
          </p:cNvSpPr>
          <p:nvPr>
            <p:ph type="body" idx="1"/>
          </p:nvPr>
        </p:nvSpPr>
        <p:spPr bwMode="auto">
          <a:xfrm>
            <a:off x="374848" y="1417638"/>
            <a:ext cx="8229600" cy="61158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2000" dirty="0">
                <a:latin typeface="Arial" panose="020B0604020202020204" pitchFamily="34" charset="0"/>
                <a:cs typeface="Arial" panose="020B0604020202020204" pitchFamily="34" charset="0"/>
              </a:rPr>
              <a:t>Der stilles forslag om at forlænge og forhøje de eksisterende bemyndigelser til kapitalforhøjelse i vedtægternes pkt. 5.6 (fortegningsretsemissioner) og pkt. 5.7 (rettede emissioner).</a:t>
            </a:r>
          </a:p>
          <a:p>
            <a:endParaRPr lang="da-DK" sz="2000" dirty="0">
              <a:latin typeface="Arial" panose="020B0604020202020204" pitchFamily="34" charset="0"/>
              <a:cs typeface="Arial" panose="020B0604020202020204" pitchFamily="34" charset="0"/>
            </a:endParaRPr>
          </a:p>
          <a:p>
            <a:r>
              <a:rPr lang="da-DK" sz="2000" dirty="0">
                <a:latin typeface="Arial" panose="020B0604020202020204" pitchFamily="34" charset="0"/>
                <a:cs typeface="Arial" panose="020B0604020202020204" pitchFamily="34" charset="0"/>
              </a:rPr>
              <a:t>Forslaget er en forlængelse af tidligere bemyndigelse, der udløber i 1.4.2026</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Baggrunden for forslaget er at sikre selskabets bestyrelse størst mulig fleksibilitet i forhold til sikring af selskabets kapitalberedskab.</a:t>
            </a:r>
          </a:p>
          <a:p>
            <a:pPr marL="0" indent="0">
              <a:buNone/>
            </a:pPr>
            <a:r>
              <a:rPr lang="da-DK" sz="2000" dirty="0">
                <a:latin typeface="Arial" panose="020B0604020202020204" pitchFamily="34" charset="0"/>
                <a:cs typeface="Arial" panose="020B0604020202020204" pitchFamily="34" charset="0"/>
              </a:rPr>
              <a:t> </a:t>
            </a:r>
          </a:p>
          <a:p>
            <a:r>
              <a:rPr lang="da-DK" sz="2000" dirty="0">
                <a:latin typeface="Arial" panose="020B0604020202020204" pitchFamily="34" charset="0"/>
                <a:cs typeface="Arial" panose="020B0604020202020204" pitchFamily="34" charset="0"/>
              </a:rPr>
              <a:t>Vedtægternes pkt. 5.6 og 5.7 foreslås ændret således at de har følgende ordlyd:</a:t>
            </a:r>
          </a:p>
          <a:p>
            <a:pPr marL="0" indent="0">
              <a:buNone/>
            </a:pPr>
            <a:endParaRPr lang="da-DK" sz="16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49</a:t>
            </a:fld>
            <a:endParaRPr lang="da-DK" sz="1600" dirty="0"/>
          </a:p>
        </p:txBody>
      </p:sp>
    </p:spTree>
    <p:extLst>
      <p:ext uri="{BB962C8B-B14F-4D97-AF65-F5344CB8AC3E}">
        <p14:creationId xmlns:p14="http://schemas.microsoft.com/office/powerpoint/2010/main" val="321605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6121E000-5E1A-499F-8FE5-BE5A901721E7}"/>
              </a:ext>
            </a:extLst>
          </p:cNvPr>
          <p:cNvSpPr>
            <a:spLocks noGrp="1"/>
          </p:cNvSpPr>
          <p:nvPr>
            <p:ph type="title"/>
          </p:nvPr>
        </p:nvSpPr>
        <p:spPr/>
        <p:txBody>
          <a:bodyPr/>
          <a:lstStyle/>
          <a:p>
            <a:r>
              <a:rPr lang="da-DK" dirty="0"/>
              <a:t>Bestyrelsen (Vi prøver med fælles billede den 19.4)</a:t>
            </a:r>
          </a:p>
        </p:txBody>
      </p:sp>
      <p:sp>
        <p:nvSpPr>
          <p:cNvPr id="2" name="Pladsholder til slidenummer 1">
            <a:extLst>
              <a:ext uri="{FF2B5EF4-FFF2-40B4-BE49-F238E27FC236}">
                <a16:creationId xmlns:a16="http://schemas.microsoft.com/office/drawing/2014/main" id="{D0B260AF-1C44-434E-A19C-2BD2E46D2B35}"/>
              </a:ext>
            </a:extLst>
          </p:cNvPr>
          <p:cNvSpPr>
            <a:spLocks noGrp="1"/>
          </p:cNvSpPr>
          <p:nvPr>
            <p:ph type="sldNum" sz="quarter" idx="4294967295"/>
          </p:nvPr>
        </p:nvSpPr>
        <p:spPr>
          <a:xfrm>
            <a:off x="8316416" y="6403553"/>
            <a:ext cx="657944" cy="359618"/>
          </a:xfrm>
        </p:spPr>
        <p:txBody>
          <a:bodyPr/>
          <a:lstStyle/>
          <a:p>
            <a:fld id="{2A5DE2C1-730E-4DF2-964D-B4C61AD91AF6}" type="slidenum">
              <a:rPr lang="da-DK" smtClean="0"/>
              <a:t>5</a:t>
            </a:fld>
            <a:endParaRPr lang="da-DK" dirty="0"/>
          </a:p>
        </p:txBody>
      </p:sp>
      <p:pic>
        <p:nvPicPr>
          <p:cNvPr id="6" name="Billede 5">
            <a:extLst>
              <a:ext uri="{FF2B5EF4-FFF2-40B4-BE49-F238E27FC236}">
                <a16:creationId xmlns:a16="http://schemas.microsoft.com/office/drawing/2014/main" id="{66F81338-6E19-483B-AEDE-52A0A9B31A50}"/>
              </a:ext>
            </a:extLst>
          </p:cNvPr>
          <p:cNvPicPr>
            <a:picLocks noChangeAspect="1"/>
          </p:cNvPicPr>
          <p:nvPr/>
        </p:nvPicPr>
        <p:blipFill>
          <a:blip r:embed="rId2"/>
          <a:stretch>
            <a:fillRect/>
          </a:stretch>
        </p:blipFill>
        <p:spPr>
          <a:xfrm>
            <a:off x="4537063" y="1529334"/>
            <a:ext cx="4591691" cy="2181529"/>
          </a:xfrm>
          <a:prstGeom prst="rect">
            <a:avLst/>
          </a:prstGeom>
        </p:spPr>
      </p:pic>
      <p:pic>
        <p:nvPicPr>
          <p:cNvPr id="8" name="Billede 7">
            <a:extLst>
              <a:ext uri="{FF2B5EF4-FFF2-40B4-BE49-F238E27FC236}">
                <a16:creationId xmlns:a16="http://schemas.microsoft.com/office/drawing/2014/main" id="{19AF1D51-8E38-40E7-8E82-50C19872A5B6}"/>
              </a:ext>
            </a:extLst>
          </p:cNvPr>
          <p:cNvPicPr>
            <a:picLocks noChangeAspect="1"/>
          </p:cNvPicPr>
          <p:nvPr/>
        </p:nvPicPr>
        <p:blipFill>
          <a:blip r:embed="rId3"/>
          <a:stretch>
            <a:fillRect/>
          </a:stretch>
        </p:blipFill>
        <p:spPr>
          <a:xfrm>
            <a:off x="2589402" y="1700808"/>
            <a:ext cx="1838582" cy="1838582"/>
          </a:xfrm>
          <a:prstGeom prst="rect">
            <a:avLst/>
          </a:prstGeom>
        </p:spPr>
      </p:pic>
      <p:pic>
        <p:nvPicPr>
          <p:cNvPr id="10" name="Billede 9">
            <a:extLst>
              <a:ext uri="{FF2B5EF4-FFF2-40B4-BE49-F238E27FC236}">
                <a16:creationId xmlns:a16="http://schemas.microsoft.com/office/drawing/2014/main" id="{B9568277-95DD-4AB9-B491-ABB10B7E8CF0}"/>
              </a:ext>
            </a:extLst>
          </p:cNvPr>
          <p:cNvPicPr>
            <a:picLocks noChangeAspect="1"/>
          </p:cNvPicPr>
          <p:nvPr/>
        </p:nvPicPr>
        <p:blipFill>
          <a:blip r:embed="rId4"/>
          <a:stretch>
            <a:fillRect/>
          </a:stretch>
        </p:blipFill>
        <p:spPr>
          <a:xfrm>
            <a:off x="251520" y="1700808"/>
            <a:ext cx="2219635" cy="1971950"/>
          </a:xfrm>
          <a:prstGeom prst="rect">
            <a:avLst/>
          </a:prstGeom>
        </p:spPr>
      </p:pic>
    </p:spTree>
    <p:extLst>
      <p:ext uri="{BB962C8B-B14F-4D97-AF65-F5344CB8AC3E}">
        <p14:creationId xmlns:p14="http://schemas.microsoft.com/office/powerpoint/2010/main" val="2420446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latin typeface="Arial" panose="020B0604020202020204" pitchFamily="34" charset="0"/>
                <a:cs typeface="Arial" panose="020B0604020202020204" pitchFamily="34" charset="0"/>
              </a:rPr>
              <a:t>Bemyndigelse til kapitalforhøjelse</a:t>
            </a:r>
          </a:p>
        </p:txBody>
      </p:sp>
      <p:sp>
        <p:nvSpPr>
          <p:cNvPr id="34819" name="Rectangle 3"/>
          <p:cNvSpPr>
            <a:spLocks noGrp="1" noChangeArrowheads="1"/>
          </p:cNvSpPr>
          <p:nvPr>
            <p:ph type="body" idx="1"/>
          </p:nvPr>
        </p:nvSpPr>
        <p:spPr bwMode="auto">
          <a:xfrm>
            <a:off x="539552" y="1628800"/>
            <a:ext cx="8064896" cy="5904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da-DK" sz="1600" dirty="0">
              <a:latin typeface="Arial" panose="020B0604020202020204" pitchFamily="34" charset="0"/>
              <a:cs typeface="Arial" panose="020B0604020202020204" pitchFamily="34" charset="0"/>
            </a:endParaRPr>
          </a:p>
          <a:p>
            <a:pPr marL="0" indent="0">
              <a:buNone/>
            </a:pPr>
            <a:r>
              <a:rPr lang="da-DK" sz="1600" dirty="0">
                <a:latin typeface="Arial" panose="020B0604020202020204" pitchFamily="34" charset="0"/>
                <a:cs typeface="Arial" panose="020B0604020202020204" pitchFamily="34" charset="0"/>
              </a:rPr>
              <a:t>Vedtægternes § 5.6 har herefter følgende ordlyd:  </a:t>
            </a:r>
          </a:p>
          <a:p>
            <a:pPr marL="0" indent="0">
              <a:buNone/>
            </a:pPr>
            <a:r>
              <a:rPr lang="da-DK" sz="1600" dirty="0">
                <a:latin typeface="Arial" panose="020B0604020202020204" pitchFamily="34" charset="0"/>
                <a:cs typeface="Arial" panose="020B0604020202020204" pitchFamily="34" charset="0"/>
              </a:rPr>
              <a:t>”</a:t>
            </a:r>
            <a:r>
              <a:rPr lang="da-DK" i="1" dirty="0"/>
              <a:t> </a:t>
            </a:r>
            <a:r>
              <a:rPr lang="da-DK" sz="2000" i="1" dirty="0">
                <a:latin typeface="Arial" panose="020B0604020202020204" pitchFamily="34" charset="0"/>
                <a:cs typeface="Arial" panose="020B0604020202020204" pitchFamily="34" charset="0"/>
              </a:rPr>
              <a:t>Bestyrelsen er indtil den 1.4.2027 bemyndiget til ad en eller flere omgange at forhøje aktiekapitalen med indtil nominelt 37.933.000 kr. aktier (svarende til 758.660 aktier a DKK 50 pr. aktie) ved tegning af nye aktier til markedskurs eller en lavere kurs, som fastsat af bestyrelsen, dog ikke under kurs pari. Forhøjelsen kan ske såvel ved kontant indbetaling, som på anden måde. Delvis indbetaling er ikke muligt. De eksisterende aktionærer skal have fortegningsret til tegning af det beløb, hvormed aktiekapitalen forhøjes. For de nye aktier skal gælde samme regler som for de nuværende aktier, herunder at aktierne er noteret på Nasdaq Copenhagen A/S og registreret i en værdipapircentral i andele på DKK 50, og at aktierne lyder på navn. De nye aktier skal være omsætningspapirer.</a:t>
            </a:r>
            <a:endParaRPr lang="da-DK" sz="2000" dirty="0">
              <a:latin typeface="Arial" panose="020B0604020202020204" pitchFamily="34" charset="0"/>
              <a:cs typeface="Arial" panose="020B0604020202020204" pitchFamily="34" charset="0"/>
            </a:endParaRPr>
          </a:p>
          <a:p>
            <a:pPr marL="0" indent="0">
              <a:buNone/>
            </a:pPr>
            <a:endParaRPr lang="da-DK" sz="16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50</a:t>
            </a:fld>
            <a:endParaRPr lang="da-DK" sz="1600" dirty="0"/>
          </a:p>
        </p:txBody>
      </p:sp>
      <p:sp>
        <p:nvSpPr>
          <p:cNvPr id="2" name="Pladsholder til slidenummer 1">
            <a:extLst>
              <a:ext uri="{FF2B5EF4-FFF2-40B4-BE49-F238E27FC236}">
                <a16:creationId xmlns:a16="http://schemas.microsoft.com/office/drawing/2014/main" id="{FD55AE77-7AD6-4620-B81A-DDB35C41A4A4}"/>
              </a:ext>
            </a:extLst>
          </p:cNvPr>
          <p:cNvSpPr>
            <a:spLocks noGrp="1"/>
          </p:cNvSpPr>
          <p:nvPr>
            <p:ph type="sldNum" sz="quarter" idx="10"/>
          </p:nvPr>
        </p:nvSpPr>
        <p:spPr/>
        <p:txBody>
          <a:bodyPr/>
          <a:lstStyle/>
          <a:p>
            <a:fld id="{2A5DE2C1-730E-4DF2-964D-B4C61AD91AF6}" type="slidenum">
              <a:rPr lang="da-DK" smtClean="0"/>
              <a:t>50</a:t>
            </a:fld>
            <a:endParaRPr lang="da-DK"/>
          </a:p>
        </p:txBody>
      </p:sp>
    </p:spTree>
    <p:extLst>
      <p:ext uri="{BB962C8B-B14F-4D97-AF65-F5344CB8AC3E}">
        <p14:creationId xmlns:p14="http://schemas.microsoft.com/office/powerpoint/2010/main" val="842984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a-DK" sz="3200" dirty="0"/>
              <a:t>Bemyndigelse til kapitalforhøjelse</a:t>
            </a:r>
          </a:p>
        </p:txBody>
      </p:sp>
      <p:sp>
        <p:nvSpPr>
          <p:cNvPr id="34819" name="Rectangle 3"/>
          <p:cNvSpPr>
            <a:spLocks noGrp="1" noChangeArrowheads="1"/>
          </p:cNvSpPr>
          <p:nvPr>
            <p:ph type="body" idx="1"/>
          </p:nvPr>
        </p:nvSpPr>
        <p:spPr bwMode="auto">
          <a:xfrm>
            <a:off x="539552" y="1628800"/>
            <a:ext cx="8064896" cy="5904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da-DK" sz="1600" dirty="0">
              <a:latin typeface="Arial" panose="020B0604020202020204" pitchFamily="34" charset="0"/>
              <a:cs typeface="Arial" panose="020B0604020202020204" pitchFamily="34" charset="0"/>
            </a:endParaRPr>
          </a:p>
          <a:p>
            <a:pPr marL="0" indent="0">
              <a:buNone/>
            </a:pPr>
            <a:r>
              <a:rPr lang="da-DK" sz="1600" dirty="0">
                <a:latin typeface="Arial" panose="020B0604020202020204" pitchFamily="34" charset="0"/>
                <a:cs typeface="Arial" panose="020B0604020202020204" pitchFamily="34" charset="0"/>
              </a:rPr>
              <a:t>Vedtægternes § 5.7 har herefter følgende ordlyd:  </a:t>
            </a:r>
          </a:p>
          <a:p>
            <a:r>
              <a:rPr lang="da-DK" sz="2000" i="1" dirty="0">
                <a:latin typeface="Arial" panose="020B0604020202020204" pitchFamily="34" charset="0"/>
                <a:cs typeface="Arial" panose="020B0604020202020204" pitchFamily="34" charset="0"/>
              </a:rPr>
              <a:t> Bestyrelsen er indtil den 1.4.2027 bemyndiget til ad en eller flere omgange at forhøje aktiekapitalen med indtil nominelt DKK 37.933,000 (svarende til 758.660 aktier a DKK 50 pr. aktie) ved tegning af nye aktier til en kurs, der ikke er lavere end markedskursen. Forhøjelsen skal ske ved kontant indbetaling. Delvis indbetaling er ikke muligt. De eksisterende aktionærer skal ikke have fortegningsret til tegning af det beløb, hvormed aktiekapitalen forhøjes. For de nye aktier skal gælde samme regler som for de nuværende aktier, herunder at aktierne er noteret på Nasdaq Copenhagen A/S og registreret i en værdipapircentral i andele på DKK 50, og at aktierne lyder på navn. De nye aktier skal være omsætningspapirer.</a:t>
            </a:r>
            <a:endParaRPr lang="da-DK" sz="2000" dirty="0">
              <a:latin typeface="Arial" panose="020B0604020202020204" pitchFamily="34" charset="0"/>
              <a:cs typeface="Arial" panose="020B0604020202020204" pitchFamily="34" charset="0"/>
            </a:endParaRPr>
          </a:p>
          <a:p>
            <a:pPr marL="0" indent="0">
              <a:buNone/>
            </a:pPr>
            <a:endParaRPr lang="da-DK" sz="1600" dirty="0">
              <a:latin typeface="Arial" panose="020B0604020202020204" pitchFamily="34" charset="0"/>
              <a:cs typeface="Arial" panose="020B0604020202020204" pitchFamily="34" charset="0"/>
            </a:endParaRPr>
          </a:p>
        </p:txBody>
      </p:sp>
      <p:sp>
        <p:nvSpPr>
          <p:cNvPr id="5" name="Pladsholder til diasnummer 1"/>
          <p:cNvSpPr txBox="1">
            <a:spLocks/>
          </p:cNvSpPr>
          <p:nvPr/>
        </p:nvSpPr>
        <p:spPr>
          <a:xfrm>
            <a:off x="8532440" y="6376243"/>
            <a:ext cx="432048" cy="365125"/>
          </a:xfrm>
          <a:prstGeom prst="rect">
            <a:avLst/>
          </a:prstGeom>
        </p:spPr>
        <p:txBody>
          <a:bodyPr/>
          <a:lstStyle>
            <a:defPPr>
              <a:defRPr lang="da-DK"/>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fld id="{2A5DE2C1-730E-4DF2-964D-B4C61AD91AF6}" type="slidenum">
              <a:rPr lang="da-DK" sz="1600" smtClean="0"/>
              <a:pPr/>
              <a:t>51</a:t>
            </a:fld>
            <a:endParaRPr lang="da-DK" sz="1600" dirty="0"/>
          </a:p>
        </p:txBody>
      </p:sp>
      <p:sp>
        <p:nvSpPr>
          <p:cNvPr id="2" name="Pladsholder til slidenummer 1">
            <a:extLst>
              <a:ext uri="{FF2B5EF4-FFF2-40B4-BE49-F238E27FC236}">
                <a16:creationId xmlns:a16="http://schemas.microsoft.com/office/drawing/2014/main" id="{9940CCF2-D4AC-4FE8-8730-322E488B45CC}"/>
              </a:ext>
            </a:extLst>
          </p:cNvPr>
          <p:cNvSpPr>
            <a:spLocks noGrp="1"/>
          </p:cNvSpPr>
          <p:nvPr>
            <p:ph type="sldNum" sz="quarter" idx="10"/>
          </p:nvPr>
        </p:nvSpPr>
        <p:spPr/>
        <p:txBody>
          <a:bodyPr/>
          <a:lstStyle/>
          <a:p>
            <a:fld id="{2A5DE2C1-730E-4DF2-964D-B4C61AD91AF6}" type="slidenum">
              <a:rPr lang="da-DK" smtClean="0"/>
              <a:t>51</a:t>
            </a:fld>
            <a:endParaRPr lang="da-DK"/>
          </a:p>
        </p:txBody>
      </p:sp>
    </p:spTree>
    <p:extLst>
      <p:ext uri="{BB962C8B-B14F-4D97-AF65-F5344CB8AC3E}">
        <p14:creationId xmlns:p14="http://schemas.microsoft.com/office/powerpoint/2010/main" val="381190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52</a:t>
            </a:fld>
            <a:endParaRPr lang="da-DK"/>
          </a:p>
        </p:txBody>
      </p:sp>
    </p:spTree>
    <p:extLst>
      <p:ext uri="{BB962C8B-B14F-4D97-AF65-F5344CB8AC3E}">
        <p14:creationId xmlns:p14="http://schemas.microsoft.com/office/powerpoint/2010/main" val="667945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a-DK" sz="2800" b="1" dirty="0">
                <a:latin typeface="Arial" charset="0"/>
              </a:rPr>
              <a:t>Dagsorden</a:t>
            </a:r>
          </a:p>
        </p:txBody>
      </p:sp>
      <p:sp>
        <p:nvSpPr>
          <p:cNvPr id="6147" name="Rectangle 11"/>
          <p:cNvSpPr>
            <a:spLocks noGrp="1" noChangeArrowheads="1"/>
          </p:cNvSpPr>
          <p:nvPr>
            <p:ph type="body" idx="4294967295"/>
          </p:nvPr>
        </p:nvSpPr>
        <p:spPr bwMode="auto">
          <a:xfrm>
            <a:off x="168694" y="1124743"/>
            <a:ext cx="8795794" cy="52514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dirigent og referent.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Bestyrelsens beretning v/bestyrelsesformand Flemming Lindeløv.</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årsregnskab v/ adm. direktør Mogens V. Møller.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Fordeling af årets overskud eller underskud efter forslag fra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Fremlæggelse af og vejledende afstemning om selskabets vederlagsrapport</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medlemmer til bestyrelsen </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Valg af revisor</a:t>
            </a:r>
          </a:p>
          <a:p>
            <a:pPr marL="342900" lvl="0" indent="-34290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fra bestyrelsen / aktionærerne.</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erhvervelse af egne aktier</a:t>
            </a:r>
          </a:p>
          <a:p>
            <a:pPr marL="742950" lvl="1" indent="-285750">
              <a:lnSpc>
                <a:spcPct val="115000"/>
              </a:lnSpc>
              <a:buFont typeface="+mj-lt"/>
              <a:buAutoNum type="arabicPeriod"/>
            </a:pPr>
            <a:r>
              <a:rPr lang="da-DK" sz="2000" dirty="0">
                <a:effectLst/>
                <a:latin typeface="Arial" panose="020B0604020202020204" pitchFamily="34" charset="0"/>
                <a:ea typeface="Times New Roman" panose="02020603050405020304" pitchFamily="18" charset="0"/>
                <a:cs typeface="Times New Roman" panose="02020603050405020304" pitchFamily="18" charset="0"/>
              </a:rPr>
              <a:t>Forslag om bemyndigelse til kapitalforhøjelse</a:t>
            </a:r>
          </a:p>
          <a:p>
            <a:pPr marL="342900" lvl="0" indent="-342900" algn="just">
              <a:lnSpc>
                <a:spcPct val="115000"/>
              </a:lnSpc>
              <a:spcAft>
                <a:spcPts val="1000"/>
              </a:spcAft>
              <a:buFont typeface="+mj-lt"/>
              <a:buAutoNum type="arabicPeriod"/>
            </a:pPr>
            <a:r>
              <a:rPr lang="da-DK" sz="2000" b="1" dirty="0">
                <a:solidFill>
                  <a:schemeClr val="bg2"/>
                </a:solidFill>
                <a:effectLst/>
                <a:latin typeface="Arial" panose="020B0604020202020204" pitchFamily="34" charset="0"/>
                <a:ea typeface="Times New Roman" panose="02020603050405020304" pitchFamily="18" charset="0"/>
                <a:cs typeface="Times New Roman" panose="02020603050405020304" pitchFamily="18" charset="0"/>
              </a:rPr>
              <a:t>Eventuelt</a:t>
            </a:r>
          </a:p>
          <a:p>
            <a:pPr marL="533400" indent="-533400" eaLnBrk="1" hangingPunct="1">
              <a:lnSpc>
                <a:spcPct val="80000"/>
              </a:lnSpc>
              <a:buFont typeface="Wingdings" pitchFamily="2" charset="2"/>
              <a:buAutoNum type="arabicPeriod"/>
            </a:pPr>
            <a:endParaRPr lang="da-DK" sz="2000" dirty="0">
              <a:latin typeface="Arial" charset="0"/>
            </a:endParaRPr>
          </a:p>
        </p:txBody>
      </p:sp>
      <p:sp>
        <p:nvSpPr>
          <p:cNvPr id="2" name="Pladsholder til slidenummer 1">
            <a:extLst>
              <a:ext uri="{FF2B5EF4-FFF2-40B4-BE49-F238E27FC236}">
                <a16:creationId xmlns:a16="http://schemas.microsoft.com/office/drawing/2014/main" id="{3CFEEA82-4C63-42A2-84A8-35E2C97D8150}"/>
              </a:ext>
            </a:extLst>
          </p:cNvPr>
          <p:cNvSpPr>
            <a:spLocks noGrp="1"/>
          </p:cNvSpPr>
          <p:nvPr>
            <p:ph type="sldNum" sz="quarter" idx="10"/>
          </p:nvPr>
        </p:nvSpPr>
        <p:spPr/>
        <p:txBody>
          <a:bodyPr/>
          <a:lstStyle/>
          <a:p>
            <a:fld id="{2A5DE2C1-730E-4DF2-964D-B4C61AD91AF6}" type="slidenum">
              <a:rPr lang="da-DK" smtClean="0"/>
              <a:t>53</a:t>
            </a:fld>
            <a:endParaRPr lang="da-DK"/>
          </a:p>
        </p:txBody>
      </p:sp>
    </p:spTree>
    <p:extLst>
      <p:ext uri="{BB962C8B-B14F-4D97-AF65-F5344CB8AC3E}">
        <p14:creationId xmlns:p14="http://schemas.microsoft.com/office/powerpoint/2010/main" val="717760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3">
            <a:extLst>
              <a:ext uri="{FF2B5EF4-FFF2-40B4-BE49-F238E27FC236}">
                <a16:creationId xmlns:a16="http://schemas.microsoft.com/office/drawing/2014/main" id="{4FF2C029-5AEB-4EE8-9928-764141BC19B1}"/>
              </a:ext>
            </a:extLst>
          </p:cNvPr>
          <p:cNvSpPr>
            <a:spLocks noGrp="1"/>
          </p:cNvSpPr>
          <p:nvPr>
            <p:ph type="subTitle" idx="1"/>
          </p:nvPr>
        </p:nvSpPr>
        <p:spPr>
          <a:xfrm>
            <a:off x="1259632" y="2276872"/>
            <a:ext cx="6912768" cy="2304256"/>
          </a:xfrm>
        </p:spPr>
        <p:txBody>
          <a:bodyPr/>
          <a:lstStyle/>
          <a:p>
            <a:r>
              <a:rPr lang="da-DK" sz="4800" dirty="0"/>
              <a:t>Backup</a:t>
            </a:r>
          </a:p>
        </p:txBody>
      </p:sp>
      <p:sp>
        <p:nvSpPr>
          <p:cNvPr id="2" name="Pladsholder til slidenummer 1">
            <a:extLst>
              <a:ext uri="{FF2B5EF4-FFF2-40B4-BE49-F238E27FC236}">
                <a16:creationId xmlns:a16="http://schemas.microsoft.com/office/drawing/2014/main" id="{E1B6F8D1-3D75-469A-B2DD-D474F9ED75EC}"/>
              </a:ext>
            </a:extLst>
          </p:cNvPr>
          <p:cNvSpPr>
            <a:spLocks noGrp="1"/>
          </p:cNvSpPr>
          <p:nvPr>
            <p:ph type="sldNum" sz="quarter" idx="10"/>
          </p:nvPr>
        </p:nvSpPr>
        <p:spPr/>
        <p:txBody>
          <a:bodyPr/>
          <a:lstStyle/>
          <a:p>
            <a:fld id="{2A5DE2C1-730E-4DF2-964D-B4C61AD91AF6}" type="slidenum">
              <a:rPr lang="da-DK" smtClean="0"/>
              <a:t>54</a:t>
            </a:fld>
            <a:endParaRPr lang="da-DK"/>
          </a:p>
        </p:txBody>
      </p:sp>
    </p:spTree>
    <p:extLst>
      <p:ext uri="{BB962C8B-B14F-4D97-AF65-F5344CB8AC3E}">
        <p14:creationId xmlns:p14="http://schemas.microsoft.com/office/powerpoint/2010/main" val="3804082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Vurderingsprincipper for selskabets ejendomme		</a:t>
            </a:r>
          </a:p>
        </p:txBody>
      </p:sp>
      <p:sp>
        <p:nvSpPr>
          <p:cNvPr id="3" name="Pladsholder til indhold 2"/>
          <p:cNvSpPr>
            <a:spLocks noGrp="1"/>
          </p:cNvSpPr>
          <p:nvPr>
            <p:ph idx="1"/>
          </p:nvPr>
        </p:nvSpPr>
        <p:spPr>
          <a:xfrm>
            <a:off x="457200" y="1268760"/>
            <a:ext cx="8363272" cy="4781128"/>
          </a:xfrm>
        </p:spPr>
        <p:txBody>
          <a:bodyPr/>
          <a:lstStyle/>
          <a:p>
            <a:r>
              <a:rPr lang="da-DK" sz="2800" dirty="0">
                <a:latin typeface="Arial" panose="020B0604020202020204" pitchFamily="34" charset="0"/>
                <a:cs typeface="Arial" panose="020B0604020202020204" pitchFamily="34" charset="0"/>
              </a:rPr>
              <a:t>Det er selskabet bestyrelse og direktion der ubetinget fastsætter værdien af selskabets investeringsejendomme</a:t>
            </a:r>
          </a:p>
          <a:p>
            <a:r>
              <a:rPr lang="da-DK" sz="2800" dirty="0">
                <a:latin typeface="Arial" panose="020B0604020202020204" pitchFamily="34" charset="0"/>
                <a:cs typeface="Arial" panose="020B0604020202020204" pitchFamily="34" charset="0"/>
              </a:rPr>
              <a:t>Der anvendes en afkastmodel for alle investeringsejendomme</a:t>
            </a:r>
          </a:p>
          <a:p>
            <a:r>
              <a:rPr lang="da-DK" sz="2000" dirty="0">
                <a:latin typeface="Arial" panose="020B0604020202020204" pitchFamily="34" charset="0"/>
                <a:cs typeface="Arial" panose="020B0604020202020204" pitchFamily="34" charset="0"/>
              </a:rPr>
              <a:t>Måling og opgørelse af dagsværdien af koncernens investeringsejendomme foretages for hver enkelt investeringsejendom. </a:t>
            </a:r>
          </a:p>
          <a:p>
            <a:r>
              <a:rPr lang="da-DK" sz="2000" dirty="0">
                <a:latin typeface="Arial" panose="020B0604020202020204" pitchFamily="34" charset="0"/>
                <a:cs typeface="Arial" panose="020B0604020202020204" pitchFamily="34" charset="0"/>
              </a:rPr>
              <a:t>Valuarrapporter indhentes hvert år for at sikre uvildige vurderinger af alle ejendomme.</a:t>
            </a:r>
          </a:p>
          <a:p>
            <a:r>
              <a:rPr lang="da-DK" sz="2000" dirty="0">
                <a:latin typeface="Arial" panose="020B0604020202020204" pitchFamily="34" charset="0"/>
                <a:cs typeface="Arial" panose="020B0604020202020204" pitchFamily="34" charset="0"/>
              </a:rPr>
              <a:t>Ejendomme klassificeres regnskabsteknisk i ”dagsværdihierarki 3”, da der ikke er egentlige markedspriser, som højlikvide aktiver</a:t>
            </a:r>
          </a:p>
          <a:p>
            <a:endParaRPr lang="da-DK" sz="2400" dirty="0"/>
          </a:p>
        </p:txBody>
      </p:sp>
      <p:sp>
        <p:nvSpPr>
          <p:cNvPr id="4" name="Pladsholder til slidenummer 3">
            <a:extLst>
              <a:ext uri="{FF2B5EF4-FFF2-40B4-BE49-F238E27FC236}">
                <a16:creationId xmlns:a16="http://schemas.microsoft.com/office/drawing/2014/main" id="{AEE8BAE0-A187-46DD-B607-992F74E6342D}"/>
              </a:ext>
            </a:extLst>
          </p:cNvPr>
          <p:cNvSpPr>
            <a:spLocks noGrp="1"/>
          </p:cNvSpPr>
          <p:nvPr>
            <p:ph type="sldNum" sz="quarter" idx="10"/>
          </p:nvPr>
        </p:nvSpPr>
        <p:spPr/>
        <p:txBody>
          <a:bodyPr/>
          <a:lstStyle/>
          <a:p>
            <a:fld id="{2A5DE2C1-730E-4DF2-964D-B4C61AD91AF6}" type="slidenum">
              <a:rPr lang="da-DK" smtClean="0"/>
              <a:t>55</a:t>
            </a:fld>
            <a:endParaRPr lang="da-DK"/>
          </a:p>
        </p:txBody>
      </p:sp>
    </p:spTree>
    <p:extLst>
      <p:ext uri="{BB962C8B-B14F-4D97-AF65-F5344CB8AC3E}">
        <p14:creationId xmlns:p14="http://schemas.microsoft.com/office/powerpoint/2010/main" val="544253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4FA8C-29F5-4059-9548-0ED2BA4B0E17}"/>
              </a:ext>
            </a:extLst>
          </p:cNvPr>
          <p:cNvSpPr>
            <a:spLocks noGrp="1"/>
          </p:cNvSpPr>
          <p:nvPr>
            <p:ph type="title"/>
          </p:nvPr>
        </p:nvSpPr>
        <p:spPr/>
        <p:txBody>
          <a:bodyPr/>
          <a:lstStyle/>
          <a:p>
            <a:r>
              <a:rPr lang="da-DK" sz="2800" dirty="0"/>
              <a:t>Revisionsudvalget </a:t>
            </a:r>
          </a:p>
        </p:txBody>
      </p:sp>
      <p:sp>
        <p:nvSpPr>
          <p:cNvPr id="3" name="Pladsholder til indhold 2">
            <a:extLst>
              <a:ext uri="{FF2B5EF4-FFF2-40B4-BE49-F238E27FC236}">
                <a16:creationId xmlns:a16="http://schemas.microsoft.com/office/drawing/2014/main" id="{908D0849-DE30-4585-8666-AFC09623143D}"/>
              </a:ext>
            </a:extLst>
          </p:cNvPr>
          <p:cNvSpPr>
            <a:spLocks noGrp="1"/>
          </p:cNvSpPr>
          <p:nvPr>
            <p:ph idx="1"/>
          </p:nvPr>
        </p:nvSpPr>
        <p:spPr/>
        <p:txBody>
          <a:bodyPr/>
          <a:lstStyle/>
          <a:p>
            <a:r>
              <a:rPr lang="da-DK" sz="2400" dirty="0">
                <a:latin typeface="Arial" panose="020B0604020202020204" pitchFamily="34" charset="0"/>
                <a:cs typeface="Arial" panose="020B0604020202020204" pitchFamily="34" charset="0"/>
              </a:rPr>
              <a:t>Bestyrelsen fungerer som revisionsudvalg med næstformanden som formand</a:t>
            </a:r>
          </a:p>
          <a:p>
            <a:r>
              <a:rPr lang="da-DK" sz="3600" dirty="0">
                <a:latin typeface="Arial" panose="020B0604020202020204" pitchFamily="34" charset="0"/>
                <a:cs typeface="Arial" panose="020B0604020202020204" pitchFamily="34" charset="0"/>
              </a:rPr>
              <a:t>Hovedopgaverne:</a:t>
            </a:r>
          </a:p>
          <a:p>
            <a:pPr lvl="1"/>
            <a:r>
              <a:rPr lang="da-DK" sz="3600" dirty="0">
                <a:latin typeface="Arial" panose="020B0604020202020204" pitchFamily="34" charset="0"/>
                <a:cs typeface="Arial" panose="020B0604020202020204" pitchFamily="34" charset="0"/>
              </a:rPr>
              <a:t>Likviditet</a:t>
            </a:r>
          </a:p>
          <a:p>
            <a:pPr lvl="1"/>
            <a:r>
              <a:rPr lang="da-DK" sz="3600" dirty="0">
                <a:latin typeface="Arial" panose="020B0604020202020204" pitchFamily="34" charset="0"/>
                <a:cs typeface="Arial" panose="020B0604020202020204" pitchFamily="34" charset="0"/>
              </a:rPr>
              <a:t>Kapitalstruktur</a:t>
            </a:r>
          </a:p>
          <a:p>
            <a:pPr lvl="1"/>
            <a:r>
              <a:rPr lang="da-DK" sz="3600" dirty="0">
                <a:latin typeface="Arial" panose="020B0604020202020204" pitchFamily="34" charset="0"/>
                <a:cs typeface="Arial" panose="020B0604020202020204" pitchFamily="34" charset="0"/>
              </a:rPr>
              <a:t>Renterisiko</a:t>
            </a:r>
          </a:p>
          <a:p>
            <a:pPr lvl="1"/>
            <a:r>
              <a:rPr lang="da-DK" sz="3600" dirty="0">
                <a:latin typeface="Arial" panose="020B0604020202020204" pitchFamily="34" charset="0"/>
                <a:cs typeface="Arial" panose="020B0604020202020204" pitchFamily="34" charset="0"/>
              </a:rPr>
              <a:t>Vurdering af ejendomme</a:t>
            </a:r>
          </a:p>
          <a:p>
            <a:pPr lvl="1"/>
            <a:r>
              <a:rPr lang="da-DK" sz="3600" dirty="0">
                <a:latin typeface="Arial" panose="020B0604020202020204" pitchFamily="34" charset="0"/>
                <a:cs typeface="Arial" panose="020B0604020202020204" pitchFamily="34" charset="0"/>
              </a:rPr>
              <a:t>Valg af revisor</a:t>
            </a:r>
          </a:p>
          <a:p>
            <a:pPr lvl="1"/>
            <a:endParaRPr lang="da-DK" dirty="0"/>
          </a:p>
          <a:p>
            <a:endParaRPr lang="da-DK" dirty="0"/>
          </a:p>
        </p:txBody>
      </p:sp>
      <p:sp>
        <p:nvSpPr>
          <p:cNvPr id="4" name="Pladsholder til slidenummer 3">
            <a:extLst>
              <a:ext uri="{FF2B5EF4-FFF2-40B4-BE49-F238E27FC236}">
                <a16:creationId xmlns:a16="http://schemas.microsoft.com/office/drawing/2014/main" id="{B169F15F-9DB3-47B4-A26D-27A0A1345BFE}"/>
              </a:ext>
            </a:extLst>
          </p:cNvPr>
          <p:cNvSpPr>
            <a:spLocks noGrp="1"/>
          </p:cNvSpPr>
          <p:nvPr>
            <p:ph type="sldNum" sz="quarter" idx="10"/>
          </p:nvPr>
        </p:nvSpPr>
        <p:spPr/>
        <p:txBody>
          <a:bodyPr/>
          <a:lstStyle/>
          <a:p>
            <a:fld id="{2A5DE2C1-730E-4DF2-964D-B4C61AD91AF6}" type="slidenum">
              <a:rPr lang="da-DK" smtClean="0"/>
              <a:t>56</a:t>
            </a:fld>
            <a:endParaRPr lang="da-DK"/>
          </a:p>
        </p:txBody>
      </p:sp>
    </p:spTree>
    <p:extLst>
      <p:ext uri="{BB962C8B-B14F-4D97-AF65-F5344CB8AC3E}">
        <p14:creationId xmlns:p14="http://schemas.microsoft.com/office/powerpoint/2010/main" val="2616790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20211-FFC3-4479-AE20-BF4618FE9889}"/>
              </a:ext>
            </a:extLst>
          </p:cNvPr>
          <p:cNvSpPr>
            <a:spLocks noGrp="1"/>
          </p:cNvSpPr>
          <p:nvPr>
            <p:ph type="title"/>
          </p:nvPr>
        </p:nvSpPr>
        <p:spPr/>
        <p:txBody>
          <a:bodyPr/>
          <a:lstStyle/>
          <a:p>
            <a:r>
              <a:rPr lang="da-DK" sz="3200" dirty="0"/>
              <a:t>FN’s verdensmål</a:t>
            </a:r>
          </a:p>
        </p:txBody>
      </p:sp>
      <p:sp>
        <p:nvSpPr>
          <p:cNvPr id="4" name="Pladsholder til slidenummer 3">
            <a:extLst>
              <a:ext uri="{FF2B5EF4-FFF2-40B4-BE49-F238E27FC236}">
                <a16:creationId xmlns:a16="http://schemas.microsoft.com/office/drawing/2014/main" id="{10F4D95C-1103-4CBE-8B78-7D570D3DC7EC}"/>
              </a:ext>
            </a:extLst>
          </p:cNvPr>
          <p:cNvSpPr>
            <a:spLocks noGrp="1"/>
          </p:cNvSpPr>
          <p:nvPr>
            <p:ph type="sldNum" sz="quarter" idx="10"/>
          </p:nvPr>
        </p:nvSpPr>
        <p:spPr>
          <a:xfrm>
            <a:off x="7931696" y="6390853"/>
            <a:ext cx="755104" cy="385018"/>
          </a:xfrm>
        </p:spPr>
        <p:txBody>
          <a:bodyPr/>
          <a:lstStyle/>
          <a:p>
            <a:fld id="{2A5DE2C1-730E-4DF2-964D-B4C61AD91AF6}" type="slidenum">
              <a:rPr lang="da-DK" smtClean="0"/>
              <a:t>57</a:t>
            </a:fld>
            <a:endParaRPr lang="da-DK" dirty="0"/>
          </a:p>
        </p:txBody>
      </p:sp>
      <p:pic>
        <p:nvPicPr>
          <p:cNvPr id="6" name="Billede 5">
            <a:extLst>
              <a:ext uri="{FF2B5EF4-FFF2-40B4-BE49-F238E27FC236}">
                <a16:creationId xmlns:a16="http://schemas.microsoft.com/office/drawing/2014/main" id="{442389A2-334F-43DC-BA4A-728024A1681E}"/>
              </a:ext>
            </a:extLst>
          </p:cNvPr>
          <p:cNvPicPr>
            <a:picLocks noChangeAspect="1"/>
          </p:cNvPicPr>
          <p:nvPr/>
        </p:nvPicPr>
        <p:blipFill>
          <a:blip r:embed="rId2"/>
          <a:stretch>
            <a:fillRect/>
          </a:stretch>
        </p:blipFill>
        <p:spPr>
          <a:xfrm>
            <a:off x="323528" y="1268760"/>
            <a:ext cx="7745263" cy="4616703"/>
          </a:xfrm>
          <a:prstGeom prst="rect">
            <a:avLst/>
          </a:prstGeom>
        </p:spPr>
      </p:pic>
    </p:spTree>
    <p:extLst>
      <p:ext uri="{BB962C8B-B14F-4D97-AF65-F5344CB8AC3E}">
        <p14:creationId xmlns:p14="http://schemas.microsoft.com/office/powerpoint/2010/main" val="572564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9A24DA-6ECB-45AC-A3BF-75ECE551FA32}"/>
              </a:ext>
            </a:extLst>
          </p:cNvPr>
          <p:cNvSpPr>
            <a:spLocks noGrp="1"/>
          </p:cNvSpPr>
          <p:nvPr>
            <p:ph type="title"/>
          </p:nvPr>
        </p:nvSpPr>
        <p:spPr>
          <a:xfrm>
            <a:off x="107504" y="188640"/>
            <a:ext cx="8229600" cy="1143000"/>
          </a:xfrm>
        </p:spPr>
        <p:txBody>
          <a:bodyPr/>
          <a:lstStyle/>
          <a:p>
            <a:r>
              <a:rPr lang="da-DK" sz="2800" dirty="0"/>
              <a:t>De væsentlige verdensmål for Prime Office</a:t>
            </a:r>
          </a:p>
        </p:txBody>
      </p:sp>
      <p:sp>
        <p:nvSpPr>
          <p:cNvPr id="4" name="Pladsholder til slidenummer 3">
            <a:extLst>
              <a:ext uri="{FF2B5EF4-FFF2-40B4-BE49-F238E27FC236}">
                <a16:creationId xmlns:a16="http://schemas.microsoft.com/office/drawing/2014/main" id="{C7D284CC-9FBF-4554-BCFC-129D87A1CD8E}"/>
              </a:ext>
            </a:extLst>
          </p:cNvPr>
          <p:cNvSpPr>
            <a:spLocks noGrp="1"/>
          </p:cNvSpPr>
          <p:nvPr>
            <p:ph type="sldNum" sz="quarter" idx="10"/>
          </p:nvPr>
        </p:nvSpPr>
        <p:spPr>
          <a:xfrm>
            <a:off x="8100392" y="6370652"/>
            <a:ext cx="899120" cy="385018"/>
          </a:xfrm>
        </p:spPr>
        <p:txBody>
          <a:bodyPr/>
          <a:lstStyle/>
          <a:p>
            <a:fld id="{2A5DE2C1-730E-4DF2-964D-B4C61AD91AF6}" type="slidenum">
              <a:rPr lang="da-DK" smtClean="0"/>
              <a:t>58</a:t>
            </a:fld>
            <a:endParaRPr lang="da-DK" dirty="0"/>
          </a:p>
        </p:txBody>
      </p:sp>
      <p:pic>
        <p:nvPicPr>
          <p:cNvPr id="6" name="Billede 5">
            <a:extLst>
              <a:ext uri="{FF2B5EF4-FFF2-40B4-BE49-F238E27FC236}">
                <a16:creationId xmlns:a16="http://schemas.microsoft.com/office/drawing/2014/main" id="{2AE5849E-A58D-4BFE-8011-A21D25D93341}"/>
              </a:ext>
            </a:extLst>
          </p:cNvPr>
          <p:cNvPicPr>
            <a:picLocks noChangeAspect="1"/>
          </p:cNvPicPr>
          <p:nvPr/>
        </p:nvPicPr>
        <p:blipFill>
          <a:blip r:embed="rId2"/>
          <a:stretch>
            <a:fillRect/>
          </a:stretch>
        </p:blipFill>
        <p:spPr>
          <a:xfrm>
            <a:off x="611560" y="846138"/>
            <a:ext cx="5624132" cy="5517232"/>
          </a:xfrm>
          <a:prstGeom prst="rect">
            <a:avLst/>
          </a:prstGeom>
        </p:spPr>
      </p:pic>
    </p:spTree>
    <p:extLst>
      <p:ext uri="{BB962C8B-B14F-4D97-AF65-F5344CB8AC3E}">
        <p14:creationId xmlns:p14="http://schemas.microsoft.com/office/powerpoint/2010/main" val="715094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E613BF-4F3C-4691-971B-D24CF811EA21}"/>
              </a:ext>
            </a:extLst>
          </p:cNvPr>
          <p:cNvSpPr>
            <a:spLocks noGrp="1"/>
          </p:cNvSpPr>
          <p:nvPr>
            <p:ph type="title"/>
          </p:nvPr>
        </p:nvSpPr>
        <p:spPr/>
        <p:txBody>
          <a:bodyPr/>
          <a:lstStyle/>
          <a:p>
            <a:r>
              <a:rPr lang="da-DK" sz="2800" dirty="0"/>
              <a:t>Vederlag for bestyrelse og direktion</a:t>
            </a:r>
          </a:p>
        </p:txBody>
      </p:sp>
      <p:sp>
        <p:nvSpPr>
          <p:cNvPr id="6" name="Pladsholder til tekst 5">
            <a:extLst>
              <a:ext uri="{FF2B5EF4-FFF2-40B4-BE49-F238E27FC236}">
                <a16:creationId xmlns:a16="http://schemas.microsoft.com/office/drawing/2014/main" id="{92931FFB-43E7-4EE2-84BE-5C5D49CA34DE}"/>
              </a:ext>
            </a:extLst>
          </p:cNvPr>
          <p:cNvSpPr>
            <a:spLocks noGrp="1"/>
          </p:cNvSpPr>
          <p:nvPr>
            <p:ph type="body" idx="1"/>
          </p:nvPr>
        </p:nvSpPr>
        <p:spPr>
          <a:xfrm>
            <a:off x="383932" y="1353955"/>
            <a:ext cx="2520280" cy="292894"/>
          </a:xfrm>
        </p:spPr>
        <p:txBody>
          <a:bodyPr/>
          <a:lstStyle/>
          <a:p>
            <a:r>
              <a:rPr lang="da-DK" dirty="0">
                <a:latin typeface="Arial" panose="020B0604020202020204" pitchFamily="34" charset="0"/>
                <a:cs typeface="Arial" panose="020B0604020202020204" pitchFamily="34" charset="0"/>
              </a:rPr>
              <a:t>Basishonorar	</a:t>
            </a:r>
          </a:p>
        </p:txBody>
      </p:sp>
      <p:pic>
        <p:nvPicPr>
          <p:cNvPr id="11" name="Pladsholder til indhold 10">
            <a:extLst>
              <a:ext uri="{FF2B5EF4-FFF2-40B4-BE49-F238E27FC236}">
                <a16:creationId xmlns:a16="http://schemas.microsoft.com/office/drawing/2014/main" id="{6201EE76-7E25-4265-A27E-99696455B2AF}"/>
              </a:ext>
            </a:extLst>
          </p:cNvPr>
          <p:cNvPicPr>
            <a:picLocks noGrp="1" noChangeAspect="1"/>
          </p:cNvPicPr>
          <p:nvPr>
            <p:ph sz="half" idx="2"/>
          </p:nvPr>
        </p:nvPicPr>
        <p:blipFill rotWithShape="1">
          <a:blip r:embed="rId2"/>
          <a:srcRect l="2184" t="11236" r="3191" b="7786"/>
          <a:stretch/>
        </p:blipFill>
        <p:spPr>
          <a:xfrm>
            <a:off x="395536" y="1295618"/>
            <a:ext cx="5164596" cy="1661901"/>
          </a:xfrm>
        </p:spPr>
      </p:pic>
      <p:sp>
        <p:nvSpPr>
          <p:cNvPr id="8" name="Pladsholder til tekst 7">
            <a:extLst>
              <a:ext uri="{FF2B5EF4-FFF2-40B4-BE49-F238E27FC236}">
                <a16:creationId xmlns:a16="http://schemas.microsoft.com/office/drawing/2014/main" id="{78C15F1E-78DA-4800-B2FF-E5624955F1BD}"/>
              </a:ext>
            </a:extLst>
          </p:cNvPr>
          <p:cNvSpPr>
            <a:spLocks noGrp="1"/>
          </p:cNvSpPr>
          <p:nvPr>
            <p:ph type="body" sz="quarter" idx="3"/>
          </p:nvPr>
        </p:nvSpPr>
        <p:spPr>
          <a:xfrm>
            <a:off x="481283" y="2957519"/>
            <a:ext cx="2520280" cy="398896"/>
          </a:xfrm>
        </p:spPr>
        <p:txBody>
          <a:bodyPr/>
          <a:lstStyle/>
          <a:p>
            <a:r>
              <a:rPr lang="da-DK" dirty="0">
                <a:latin typeface="Arial" panose="020B0604020202020204" pitchFamily="34" charset="0"/>
                <a:cs typeface="Arial" panose="020B0604020202020204" pitchFamily="34" charset="0"/>
              </a:rPr>
              <a:t>Sidste 5 år</a:t>
            </a:r>
          </a:p>
        </p:txBody>
      </p:sp>
      <p:pic>
        <p:nvPicPr>
          <p:cNvPr id="13" name="Pladsholder til indhold 12">
            <a:extLst>
              <a:ext uri="{FF2B5EF4-FFF2-40B4-BE49-F238E27FC236}">
                <a16:creationId xmlns:a16="http://schemas.microsoft.com/office/drawing/2014/main" id="{11CCEDE9-49D8-473F-A6AB-96761618304B}"/>
              </a:ext>
            </a:extLst>
          </p:cNvPr>
          <p:cNvPicPr>
            <a:picLocks noGrp="1" noChangeAspect="1"/>
          </p:cNvPicPr>
          <p:nvPr>
            <p:ph sz="quarter" idx="4"/>
          </p:nvPr>
        </p:nvPicPr>
        <p:blipFill rotWithShape="1">
          <a:blip r:embed="rId3"/>
          <a:srcRect l="2231" t="4586" r="2093"/>
          <a:stretch/>
        </p:blipFill>
        <p:spPr>
          <a:xfrm>
            <a:off x="415832" y="3303445"/>
            <a:ext cx="8344091" cy="2059553"/>
          </a:xfrm>
        </p:spPr>
      </p:pic>
      <p:sp>
        <p:nvSpPr>
          <p:cNvPr id="4" name="Pladsholder til slidenummer 3">
            <a:extLst>
              <a:ext uri="{FF2B5EF4-FFF2-40B4-BE49-F238E27FC236}">
                <a16:creationId xmlns:a16="http://schemas.microsoft.com/office/drawing/2014/main" id="{BA541E04-B122-427E-AEF8-CC2948554802}"/>
              </a:ext>
            </a:extLst>
          </p:cNvPr>
          <p:cNvSpPr>
            <a:spLocks noGrp="1"/>
          </p:cNvSpPr>
          <p:nvPr>
            <p:ph type="sldNum" sz="quarter" idx="4294967295"/>
          </p:nvPr>
        </p:nvSpPr>
        <p:spPr>
          <a:xfrm>
            <a:off x="8028384" y="6289956"/>
            <a:ext cx="873968" cy="293406"/>
          </a:xfrm>
        </p:spPr>
        <p:txBody>
          <a:bodyPr/>
          <a:lstStyle/>
          <a:p>
            <a:fld id="{2A5DE2C1-730E-4DF2-964D-B4C61AD91AF6}" type="slidenum">
              <a:rPr lang="da-DK" smtClean="0"/>
              <a:t>59</a:t>
            </a:fld>
            <a:endParaRPr lang="da-DK"/>
          </a:p>
        </p:txBody>
      </p:sp>
      <p:pic>
        <p:nvPicPr>
          <p:cNvPr id="15" name="Billede 14">
            <a:extLst>
              <a:ext uri="{FF2B5EF4-FFF2-40B4-BE49-F238E27FC236}">
                <a16:creationId xmlns:a16="http://schemas.microsoft.com/office/drawing/2014/main" id="{A0DA0BCF-BB27-44BA-A1F8-86B30F45E415}"/>
              </a:ext>
            </a:extLst>
          </p:cNvPr>
          <p:cNvPicPr>
            <a:picLocks noChangeAspect="1"/>
          </p:cNvPicPr>
          <p:nvPr/>
        </p:nvPicPr>
        <p:blipFill>
          <a:blip r:embed="rId4"/>
          <a:stretch>
            <a:fillRect/>
          </a:stretch>
        </p:blipFill>
        <p:spPr>
          <a:xfrm>
            <a:off x="445158" y="5443652"/>
            <a:ext cx="8314765" cy="1326548"/>
          </a:xfrm>
          <a:prstGeom prst="rect">
            <a:avLst/>
          </a:prstGeom>
        </p:spPr>
      </p:pic>
    </p:spTree>
    <p:extLst>
      <p:ext uri="{BB962C8B-B14F-4D97-AF65-F5344CB8AC3E}">
        <p14:creationId xmlns:p14="http://schemas.microsoft.com/office/powerpoint/2010/main" val="230723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012A7-2770-4D1E-9C57-13C7FF8B663A}"/>
              </a:ext>
            </a:extLst>
          </p:cNvPr>
          <p:cNvSpPr>
            <a:spLocks noGrp="1"/>
          </p:cNvSpPr>
          <p:nvPr>
            <p:ph type="title"/>
          </p:nvPr>
        </p:nvSpPr>
        <p:spPr/>
        <p:txBody>
          <a:bodyPr/>
          <a:lstStyle/>
          <a:p>
            <a:r>
              <a:rPr lang="da-DK" sz="2800" dirty="0"/>
              <a:t>Organisering med tre forsvarsværker</a:t>
            </a:r>
          </a:p>
        </p:txBody>
      </p:sp>
      <p:sp>
        <p:nvSpPr>
          <p:cNvPr id="4" name="Pladsholder til slidenummer 3">
            <a:extLst>
              <a:ext uri="{FF2B5EF4-FFF2-40B4-BE49-F238E27FC236}">
                <a16:creationId xmlns:a16="http://schemas.microsoft.com/office/drawing/2014/main" id="{76C50D42-7C22-460D-B7AC-0EA80453614E}"/>
              </a:ext>
            </a:extLst>
          </p:cNvPr>
          <p:cNvSpPr>
            <a:spLocks noGrp="1"/>
          </p:cNvSpPr>
          <p:nvPr>
            <p:ph type="sldNum" sz="quarter" idx="10"/>
          </p:nvPr>
        </p:nvSpPr>
        <p:spPr>
          <a:xfrm>
            <a:off x="8531792" y="6389934"/>
            <a:ext cx="611088" cy="385018"/>
          </a:xfrm>
        </p:spPr>
        <p:txBody>
          <a:bodyPr/>
          <a:lstStyle/>
          <a:p>
            <a:fld id="{2A5DE2C1-730E-4DF2-964D-B4C61AD91AF6}" type="slidenum">
              <a:rPr lang="da-DK" smtClean="0"/>
              <a:t>6</a:t>
            </a:fld>
            <a:endParaRPr lang="da-DK" dirty="0"/>
          </a:p>
        </p:txBody>
      </p:sp>
      <p:pic>
        <p:nvPicPr>
          <p:cNvPr id="3" name="Billede 2">
            <a:extLst>
              <a:ext uri="{FF2B5EF4-FFF2-40B4-BE49-F238E27FC236}">
                <a16:creationId xmlns:a16="http://schemas.microsoft.com/office/drawing/2014/main" id="{BC2B6343-06FA-48AC-8C8F-9325242161A7}"/>
              </a:ext>
            </a:extLst>
          </p:cNvPr>
          <p:cNvPicPr>
            <a:picLocks noChangeAspect="1"/>
          </p:cNvPicPr>
          <p:nvPr/>
        </p:nvPicPr>
        <p:blipFill>
          <a:blip r:embed="rId2"/>
          <a:stretch>
            <a:fillRect/>
          </a:stretch>
        </p:blipFill>
        <p:spPr>
          <a:xfrm>
            <a:off x="1209674" y="1037215"/>
            <a:ext cx="7106741" cy="5737737"/>
          </a:xfrm>
          <a:prstGeom prst="rect">
            <a:avLst/>
          </a:prstGeom>
        </p:spPr>
      </p:pic>
    </p:spTree>
    <p:extLst>
      <p:ext uri="{BB962C8B-B14F-4D97-AF65-F5344CB8AC3E}">
        <p14:creationId xmlns:p14="http://schemas.microsoft.com/office/powerpoint/2010/main" val="1412738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CBFE3-B90D-4B22-9A4A-6CA6D1592A9A}"/>
              </a:ext>
            </a:extLst>
          </p:cNvPr>
          <p:cNvSpPr>
            <a:spLocks noGrp="1"/>
          </p:cNvSpPr>
          <p:nvPr>
            <p:ph type="title"/>
          </p:nvPr>
        </p:nvSpPr>
        <p:spPr>
          <a:xfrm>
            <a:off x="251520" y="260648"/>
            <a:ext cx="8229600" cy="1143000"/>
          </a:xfrm>
        </p:spPr>
        <p:txBody>
          <a:bodyPr/>
          <a:lstStyle/>
          <a:p>
            <a:r>
              <a:rPr lang="da-DK" sz="2800" dirty="0"/>
              <a:t>Koncernoversigt</a:t>
            </a:r>
          </a:p>
        </p:txBody>
      </p:sp>
      <p:pic>
        <p:nvPicPr>
          <p:cNvPr id="7" name="Billede 6">
            <a:extLst>
              <a:ext uri="{FF2B5EF4-FFF2-40B4-BE49-F238E27FC236}">
                <a16:creationId xmlns:a16="http://schemas.microsoft.com/office/drawing/2014/main" id="{FBDA0ED7-C1F8-43F5-91DC-E24770A36D24}"/>
              </a:ext>
            </a:extLst>
          </p:cNvPr>
          <p:cNvPicPr>
            <a:picLocks noChangeAspect="1"/>
          </p:cNvPicPr>
          <p:nvPr/>
        </p:nvPicPr>
        <p:blipFill>
          <a:blip r:embed="rId2"/>
          <a:stretch>
            <a:fillRect/>
          </a:stretch>
        </p:blipFill>
        <p:spPr>
          <a:xfrm>
            <a:off x="285119" y="1700808"/>
            <a:ext cx="8706091" cy="4320480"/>
          </a:xfrm>
          <a:prstGeom prst="rect">
            <a:avLst/>
          </a:prstGeom>
        </p:spPr>
      </p:pic>
      <p:sp>
        <p:nvSpPr>
          <p:cNvPr id="3" name="Pladsholder til slidenummer 2">
            <a:extLst>
              <a:ext uri="{FF2B5EF4-FFF2-40B4-BE49-F238E27FC236}">
                <a16:creationId xmlns:a16="http://schemas.microsoft.com/office/drawing/2014/main" id="{E56DF44F-5C71-4A0A-944D-87B3FDCDB9E5}"/>
              </a:ext>
            </a:extLst>
          </p:cNvPr>
          <p:cNvSpPr>
            <a:spLocks noGrp="1"/>
          </p:cNvSpPr>
          <p:nvPr>
            <p:ph type="sldNum" sz="quarter" idx="10"/>
          </p:nvPr>
        </p:nvSpPr>
        <p:spPr/>
        <p:txBody>
          <a:bodyPr/>
          <a:lstStyle/>
          <a:p>
            <a:fld id="{2A5DE2C1-730E-4DF2-964D-B4C61AD91AF6}" type="slidenum">
              <a:rPr lang="da-DK" smtClean="0"/>
              <a:t>60</a:t>
            </a:fld>
            <a:endParaRPr lang="da-DK"/>
          </a:p>
        </p:txBody>
      </p:sp>
    </p:spTree>
    <p:extLst>
      <p:ext uri="{BB962C8B-B14F-4D97-AF65-F5344CB8AC3E}">
        <p14:creationId xmlns:p14="http://schemas.microsoft.com/office/powerpoint/2010/main" val="2556445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F91E1-1A68-423C-94F7-FA35C35F2576}"/>
              </a:ext>
            </a:extLst>
          </p:cNvPr>
          <p:cNvSpPr>
            <a:spLocks noGrp="1"/>
          </p:cNvSpPr>
          <p:nvPr>
            <p:ph type="title"/>
          </p:nvPr>
        </p:nvSpPr>
        <p:spPr/>
        <p:txBody>
          <a:bodyPr/>
          <a:lstStyle/>
          <a:p>
            <a:r>
              <a:rPr lang="da-DK" dirty="0"/>
              <a:t>Kursudvikling</a:t>
            </a:r>
          </a:p>
        </p:txBody>
      </p:sp>
      <p:sp>
        <p:nvSpPr>
          <p:cNvPr id="4" name="Pladsholder til slidenummer 3">
            <a:extLst>
              <a:ext uri="{FF2B5EF4-FFF2-40B4-BE49-F238E27FC236}">
                <a16:creationId xmlns:a16="http://schemas.microsoft.com/office/drawing/2014/main" id="{33BABE74-7B62-4DDF-A536-93CB99EAD85A}"/>
              </a:ext>
            </a:extLst>
          </p:cNvPr>
          <p:cNvSpPr>
            <a:spLocks noGrp="1"/>
          </p:cNvSpPr>
          <p:nvPr>
            <p:ph type="sldNum" sz="quarter" idx="10"/>
          </p:nvPr>
        </p:nvSpPr>
        <p:spPr/>
        <p:txBody>
          <a:bodyPr/>
          <a:lstStyle/>
          <a:p>
            <a:fld id="{2A5DE2C1-730E-4DF2-964D-B4C61AD91AF6}" type="slidenum">
              <a:rPr lang="da-DK" smtClean="0"/>
              <a:t>61</a:t>
            </a:fld>
            <a:endParaRPr lang="da-DK" dirty="0"/>
          </a:p>
        </p:txBody>
      </p:sp>
      <p:pic>
        <p:nvPicPr>
          <p:cNvPr id="6" name="Billede 5">
            <a:extLst>
              <a:ext uri="{FF2B5EF4-FFF2-40B4-BE49-F238E27FC236}">
                <a16:creationId xmlns:a16="http://schemas.microsoft.com/office/drawing/2014/main" id="{3A8DC171-22DC-4753-9588-B56488A838E0}"/>
              </a:ext>
            </a:extLst>
          </p:cNvPr>
          <p:cNvPicPr>
            <a:picLocks noChangeAspect="1"/>
          </p:cNvPicPr>
          <p:nvPr/>
        </p:nvPicPr>
        <p:blipFill rotWithShape="1">
          <a:blip r:embed="rId2"/>
          <a:srcRect t="14769"/>
          <a:stretch/>
        </p:blipFill>
        <p:spPr>
          <a:xfrm>
            <a:off x="130830" y="1988840"/>
            <a:ext cx="7976166" cy="3816424"/>
          </a:xfrm>
          <a:prstGeom prst="rect">
            <a:avLst/>
          </a:prstGeom>
        </p:spPr>
      </p:pic>
      <p:sp>
        <p:nvSpPr>
          <p:cNvPr id="7" name="Tekstfelt 6">
            <a:extLst>
              <a:ext uri="{FF2B5EF4-FFF2-40B4-BE49-F238E27FC236}">
                <a16:creationId xmlns:a16="http://schemas.microsoft.com/office/drawing/2014/main" id="{9B49FD5C-BE8F-455A-8F87-0E9E32052795}"/>
              </a:ext>
            </a:extLst>
          </p:cNvPr>
          <p:cNvSpPr txBox="1"/>
          <p:nvPr/>
        </p:nvSpPr>
        <p:spPr>
          <a:xfrm>
            <a:off x="1187624" y="1700808"/>
            <a:ext cx="1362874" cy="461665"/>
          </a:xfrm>
          <a:prstGeom prst="rect">
            <a:avLst/>
          </a:prstGeom>
          <a:noFill/>
        </p:spPr>
        <p:txBody>
          <a:bodyPr wrap="none" rtlCol="0">
            <a:spAutoFit/>
          </a:bodyPr>
          <a:lstStyle/>
          <a:p>
            <a:r>
              <a:rPr lang="da-DK" dirty="0"/>
              <a:t>opdateres</a:t>
            </a:r>
          </a:p>
        </p:txBody>
      </p:sp>
    </p:spTree>
    <p:extLst>
      <p:ext uri="{BB962C8B-B14F-4D97-AF65-F5344CB8AC3E}">
        <p14:creationId xmlns:p14="http://schemas.microsoft.com/office/powerpoint/2010/main" val="29974677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D022D-0787-461E-950D-6B4A3D0350F2}"/>
              </a:ext>
            </a:extLst>
          </p:cNvPr>
          <p:cNvSpPr>
            <a:spLocks noGrp="1"/>
          </p:cNvSpPr>
          <p:nvPr>
            <p:ph type="title"/>
          </p:nvPr>
        </p:nvSpPr>
        <p:spPr/>
        <p:txBody>
          <a:bodyPr/>
          <a:lstStyle/>
          <a:p>
            <a:r>
              <a:rPr lang="da-DK" sz="2400" dirty="0"/>
              <a:t>Cyklisk kapitalbuffer og ændring i finanspolitik</a:t>
            </a:r>
          </a:p>
        </p:txBody>
      </p:sp>
      <p:sp>
        <p:nvSpPr>
          <p:cNvPr id="3" name="Pladsholder til indhold 2">
            <a:extLst>
              <a:ext uri="{FF2B5EF4-FFF2-40B4-BE49-F238E27FC236}">
                <a16:creationId xmlns:a16="http://schemas.microsoft.com/office/drawing/2014/main" id="{3A485775-2DB1-45AE-A889-B0688CAFFAC0}"/>
              </a:ext>
            </a:extLst>
          </p:cNvPr>
          <p:cNvSpPr>
            <a:spLocks noGrp="1"/>
          </p:cNvSpPr>
          <p:nvPr>
            <p:ph idx="1"/>
          </p:nvPr>
        </p:nvSpPr>
        <p:spPr/>
        <p:txBody>
          <a:bodyPr/>
          <a:lstStyle/>
          <a:p>
            <a:pPr algn="just">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Selskabets likviditetsreserve er på 1-2% af investeringsejendommens værdi og herudover kan bestyrelsen beslutte at indføre en kapitalbuffer på yderligere 1-2% af investeringsejendommenes værdi i forbindelse med økonomisk krise og finansiel uro, så selskabet i krisetider er mindre afhængig af banksystemet.</a:t>
            </a:r>
          </a:p>
          <a:p>
            <a:pPr algn="just">
              <a:lnSpc>
                <a:spcPct val="107000"/>
              </a:lnSpc>
              <a:spcAft>
                <a:spcPts val="8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Denne kapitalbuffer kan samtidig bruges i forbindelse med ejendomsinvesteringer som et alternativ til en kapitalforhøjelse.</a:t>
            </a:r>
          </a:p>
          <a:p>
            <a:endParaRPr lang="da-DK" dirty="0"/>
          </a:p>
        </p:txBody>
      </p:sp>
      <p:sp>
        <p:nvSpPr>
          <p:cNvPr id="4" name="Pladsholder til slidenummer 3">
            <a:extLst>
              <a:ext uri="{FF2B5EF4-FFF2-40B4-BE49-F238E27FC236}">
                <a16:creationId xmlns:a16="http://schemas.microsoft.com/office/drawing/2014/main" id="{1DB6F697-3B30-4503-A338-ED499E68896F}"/>
              </a:ext>
            </a:extLst>
          </p:cNvPr>
          <p:cNvSpPr>
            <a:spLocks noGrp="1"/>
          </p:cNvSpPr>
          <p:nvPr>
            <p:ph type="sldNum" sz="quarter" idx="10"/>
          </p:nvPr>
        </p:nvSpPr>
        <p:spPr/>
        <p:txBody>
          <a:bodyPr/>
          <a:lstStyle/>
          <a:p>
            <a:fld id="{2A5DE2C1-730E-4DF2-964D-B4C61AD91AF6}" type="slidenum">
              <a:rPr lang="da-DK" smtClean="0"/>
              <a:t>62</a:t>
            </a:fld>
            <a:endParaRPr lang="da-DK" dirty="0"/>
          </a:p>
        </p:txBody>
      </p:sp>
    </p:spTree>
    <p:extLst>
      <p:ext uri="{BB962C8B-B14F-4D97-AF65-F5344CB8AC3E}">
        <p14:creationId xmlns:p14="http://schemas.microsoft.com/office/powerpoint/2010/main" val="355992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00B08BB3-42D3-4D39-BA0C-65A3E0A702C0}"/>
              </a:ext>
            </a:extLst>
          </p:cNvPr>
          <p:cNvSpPr>
            <a:spLocks noGrp="1"/>
          </p:cNvSpPr>
          <p:nvPr>
            <p:ph type="sldNum" sz="quarter" idx="10"/>
          </p:nvPr>
        </p:nvSpPr>
        <p:spPr/>
        <p:txBody>
          <a:bodyPr/>
          <a:lstStyle/>
          <a:p>
            <a:fld id="{2A5DE2C1-730E-4DF2-964D-B4C61AD91AF6}" type="slidenum">
              <a:rPr lang="da-DK" smtClean="0"/>
              <a:t>7</a:t>
            </a:fld>
            <a:endParaRPr lang="da-DK"/>
          </a:p>
        </p:txBody>
      </p:sp>
      <p:pic>
        <p:nvPicPr>
          <p:cNvPr id="4" name="Billede 3">
            <a:extLst>
              <a:ext uri="{FF2B5EF4-FFF2-40B4-BE49-F238E27FC236}">
                <a16:creationId xmlns:a16="http://schemas.microsoft.com/office/drawing/2014/main" id="{B3E1E546-1795-4DD5-AC09-59C9084DF8CA}"/>
              </a:ext>
            </a:extLst>
          </p:cNvPr>
          <p:cNvPicPr>
            <a:picLocks noChangeAspect="1"/>
          </p:cNvPicPr>
          <p:nvPr/>
        </p:nvPicPr>
        <p:blipFill rotWithShape="1">
          <a:blip r:embed="rId2"/>
          <a:srcRect l="4325" t="8826" r="2751"/>
          <a:stretch/>
        </p:blipFill>
        <p:spPr>
          <a:xfrm>
            <a:off x="182359" y="2060848"/>
            <a:ext cx="8710121" cy="2942150"/>
          </a:xfrm>
          <a:prstGeom prst="rect">
            <a:avLst/>
          </a:prstGeom>
        </p:spPr>
      </p:pic>
    </p:spTree>
    <p:extLst>
      <p:ext uri="{BB962C8B-B14F-4D97-AF65-F5344CB8AC3E}">
        <p14:creationId xmlns:p14="http://schemas.microsoft.com/office/powerpoint/2010/main" val="184897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851DF-BC41-46A4-9840-64C67F6BB1E0}"/>
              </a:ext>
            </a:extLst>
          </p:cNvPr>
          <p:cNvSpPr>
            <a:spLocks noGrp="1"/>
          </p:cNvSpPr>
          <p:nvPr>
            <p:ph type="title"/>
          </p:nvPr>
        </p:nvSpPr>
        <p:spPr/>
        <p:txBody>
          <a:bodyPr/>
          <a:lstStyle/>
          <a:p>
            <a:r>
              <a:rPr lang="da-DK" sz="2800" dirty="0"/>
              <a:t>Kort om bestyrelsens arbejde i 2021</a:t>
            </a:r>
          </a:p>
        </p:txBody>
      </p:sp>
      <p:sp>
        <p:nvSpPr>
          <p:cNvPr id="3" name="Pladsholder til indhold 2">
            <a:extLst>
              <a:ext uri="{FF2B5EF4-FFF2-40B4-BE49-F238E27FC236}">
                <a16:creationId xmlns:a16="http://schemas.microsoft.com/office/drawing/2014/main" id="{51D85625-4258-4C5A-8177-D252C67702C9}"/>
              </a:ext>
            </a:extLst>
          </p:cNvPr>
          <p:cNvSpPr>
            <a:spLocks noGrp="1"/>
          </p:cNvSpPr>
          <p:nvPr>
            <p:ph idx="1"/>
          </p:nvPr>
        </p:nvSpPr>
        <p:spPr>
          <a:xfrm>
            <a:off x="251520" y="1052736"/>
            <a:ext cx="8229600" cy="4525963"/>
          </a:xfrm>
        </p:spPr>
        <p:txBody>
          <a:bodyPr/>
          <a:lstStyle/>
          <a:p>
            <a:r>
              <a:rPr lang="da-DK" sz="2800" dirty="0">
                <a:latin typeface="Arial" panose="020B0604020202020204" pitchFamily="34" charset="0"/>
                <a:cs typeface="Arial" panose="020B0604020202020204" pitchFamily="34" charset="0"/>
              </a:rPr>
              <a:t>Der har været afholdt  7 møder i bestyrelsen og 3 møder i revisionsudvalget.</a:t>
            </a:r>
          </a:p>
          <a:p>
            <a:r>
              <a:rPr lang="da-DK" sz="2800" dirty="0">
                <a:latin typeface="Arial" panose="020B0604020202020204" pitchFamily="34" charset="0"/>
                <a:cs typeface="Arial" panose="020B0604020202020204" pitchFamily="34" charset="0"/>
              </a:rPr>
              <a:t>Væsentlige konklusioner:</a:t>
            </a:r>
          </a:p>
          <a:p>
            <a:r>
              <a:rPr lang="da-DK" sz="2800" dirty="0">
                <a:latin typeface="Arial" panose="020B0604020202020204" pitchFamily="34" charset="0"/>
                <a:cs typeface="Arial" panose="020B0604020202020204" pitchFamily="34" charset="0"/>
              </a:rPr>
              <a:t>Vi er underlagt omfattende lovgivning omkring investorbeskyttelse og kontrol.</a:t>
            </a:r>
          </a:p>
          <a:p>
            <a:r>
              <a:rPr lang="da-DK" sz="2800" dirty="0">
                <a:latin typeface="Arial" panose="020B0604020202020204" pitchFamily="34" charset="0"/>
                <a:cs typeface="Arial" panose="020B0604020202020204" pitchFamily="34" charset="0"/>
              </a:rPr>
              <a:t>Vi arbejder for vores aktionærer og vi fokuserer på langsigtet værdiskabelse og udvikling af selskabet</a:t>
            </a:r>
          </a:p>
          <a:p>
            <a:r>
              <a:rPr lang="da-DK" sz="2800" dirty="0">
                <a:latin typeface="Arial" panose="020B0604020202020204" pitchFamily="34" charset="0"/>
                <a:cs typeface="Arial" panose="020B0604020202020204" pitchFamily="34" charset="0"/>
              </a:rPr>
              <a:t>Risikostyring er en stor del af opgaven</a:t>
            </a:r>
          </a:p>
          <a:p>
            <a:endParaRPr lang="da-DK" dirty="0"/>
          </a:p>
          <a:p>
            <a:endParaRPr lang="da-DK" dirty="0"/>
          </a:p>
          <a:p>
            <a:pPr lvl="1"/>
            <a:endParaRPr lang="da-DK" dirty="0"/>
          </a:p>
        </p:txBody>
      </p:sp>
      <p:sp>
        <p:nvSpPr>
          <p:cNvPr id="4" name="Pladsholder til slidenummer 3">
            <a:extLst>
              <a:ext uri="{FF2B5EF4-FFF2-40B4-BE49-F238E27FC236}">
                <a16:creationId xmlns:a16="http://schemas.microsoft.com/office/drawing/2014/main" id="{F9CF9F0B-37AF-42EB-AF16-3CBABB358D65}"/>
              </a:ext>
            </a:extLst>
          </p:cNvPr>
          <p:cNvSpPr>
            <a:spLocks noGrp="1"/>
          </p:cNvSpPr>
          <p:nvPr>
            <p:ph type="sldNum" sz="quarter" idx="10"/>
          </p:nvPr>
        </p:nvSpPr>
        <p:spPr/>
        <p:txBody>
          <a:bodyPr/>
          <a:lstStyle/>
          <a:p>
            <a:fld id="{2A5DE2C1-730E-4DF2-964D-B4C61AD91AF6}" type="slidenum">
              <a:rPr lang="da-DK" smtClean="0"/>
              <a:t>8</a:t>
            </a:fld>
            <a:endParaRPr lang="da-DK"/>
          </a:p>
        </p:txBody>
      </p:sp>
    </p:spTree>
    <p:extLst>
      <p:ext uri="{BB962C8B-B14F-4D97-AF65-F5344CB8AC3E}">
        <p14:creationId xmlns:p14="http://schemas.microsoft.com/office/powerpoint/2010/main" val="47837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F79A1-12B0-4744-97B4-7925D0BEE159}"/>
              </a:ext>
            </a:extLst>
          </p:cNvPr>
          <p:cNvSpPr>
            <a:spLocks noGrp="1"/>
          </p:cNvSpPr>
          <p:nvPr>
            <p:ph type="title"/>
          </p:nvPr>
        </p:nvSpPr>
        <p:spPr/>
        <p:txBody>
          <a:bodyPr/>
          <a:lstStyle/>
          <a:p>
            <a:r>
              <a:rPr lang="da-DK" sz="3200" dirty="0"/>
              <a:t>Formandens beretning</a:t>
            </a:r>
          </a:p>
        </p:txBody>
      </p:sp>
      <p:sp>
        <p:nvSpPr>
          <p:cNvPr id="3" name="Pladsholder til indhold 2">
            <a:extLst>
              <a:ext uri="{FF2B5EF4-FFF2-40B4-BE49-F238E27FC236}">
                <a16:creationId xmlns:a16="http://schemas.microsoft.com/office/drawing/2014/main" id="{F4DFE88E-8AC7-4B82-B18A-B360675901F7}"/>
              </a:ext>
            </a:extLst>
          </p:cNvPr>
          <p:cNvSpPr>
            <a:spLocks noGrp="1"/>
          </p:cNvSpPr>
          <p:nvPr>
            <p:ph idx="1"/>
          </p:nvPr>
        </p:nvSpPr>
        <p:spPr>
          <a:xfrm>
            <a:off x="433650" y="1166018"/>
            <a:ext cx="8229600" cy="4525963"/>
          </a:xfrm>
        </p:spPr>
        <p:txBody>
          <a:bodyPr/>
          <a:lstStyle/>
          <a:p>
            <a:r>
              <a:rPr lang="da-DK" sz="2800" dirty="0">
                <a:latin typeface="Arial" panose="020B0604020202020204" pitchFamily="34" charset="0"/>
                <a:cs typeface="Arial" panose="020B0604020202020204" pitchFamily="34" charset="0"/>
              </a:rPr>
              <a:t>Et helt nyt verdensbillede</a:t>
            </a:r>
          </a:p>
          <a:p>
            <a:r>
              <a:rPr lang="da-DK" sz="2800" dirty="0">
                <a:latin typeface="Arial" panose="020B0604020202020204" pitchFamily="34" charset="0"/>
                <a:cs typeface="Arial" panose="020B0604020202020204" pitchFamily="34" charset="0"/>
              </a:rPr>
              <a:t>Vores forretningsmodel i et nyt verdensbillede</a:t>
            </a:r>
          </a:p>
          <a:p>
            <a:r>
              <a:rPr lang="da-DK" sz="2800" dirty="0">
                <a:latin typeface="Arial" panose="020B0604020202020204" pitchFamily="34" charset="0"/>
                <a:cs typeface="Arial" panose="020B0604020202020204" pitchFamily="34" charset="0"/>
              </a:rPr>
              <a:t>Vores primære drift</a:t>
            </a:r>
          </a:p>
          <a:p>
            <a:r>
              <a:rPr lang="da-DK" sz="2800" dirty="0">
                <a:latin typeface="Arial" panose="020B0604020202020204" pitchFamily="34" charset="0"/>
                <a:cs typeface="Arial" panose="020B0604020202020204" pitchFamily="34" charset="0"/>
              </a:rPr>
              <a:t>Vores balance og økonomiske styrke</a:t>
            </a:r>
          </a:p>
          <a:p>
            <a:r>
              <a:rPr lang="da-DK" sz="2800" dirty="0">
                <a:latin typeface="Arial" panose="020B0604020202020204" pitchFamily="34" charset="0"/>
                <a:cs typeface="Arial" panose="020B0604020202020204" pitchFamily="34" charset="0"/>
              </a:rPr>
              <a:t>Værdiskabelse i selskabet</a:t>
            </a:r>
          </a:p>
          <a:p>
            <a:r>
              <a:rPr lang="da-DK" sz="2800" dirty="0">
                <a:latin typeface="Arial" panose="020B0604020202020204" pitchFamily="34" charset="0"/>
                <a:cs typeface="Arial" panose="020B0604020202020204" pitchFamily="34" charset="0"/>
              </a:rPr>
              <a:t>Ny opdeling af årsregnskab</a:t>
            </a:r>
          </a:p>
          <a:p>
            <a:r>
              <a:rPr lang="da-DK" sz="2800" dirty="0">
                <a:latin typeface="Arial" panose="020B0604020202020204" pitchFamily="34" charset="0"/>
                <a:cs typeface="Arial" panose="020B0604020202020204" pitchFamily="34" charset="0"/>
              </a:rPr>
              <a:t>Aarhus Ø</a:t>
            </a:r>
          </a:p>
          <a:p>
            <a:r>
              <a:rPr lang="da-DK" sz="2800" dirty="0">
                <a:latin typeface="Arial" panose="020B0604020202020204" pitchFamily="34" charset="0"/>
                <a:cs typeface="Arial" panose="020B0604020202020204" pitchFamily="34" charset="0"/>
              </a:rPr>
              <a:t>FAIF-loven </a:t>
            </a:r>
          </a:p>
          <a:p>
            <a:endParaRPr lang="da-DK" sz="28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28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endParaRPr lang="da-DK" sz="2000" dirty="0">
              <a:latin typeface="Arial" panose="020B0604020202020204" pitchFamily="34" charset="0"/>
              <a:cs typeface="Arial" panose="020B0604020202020204" pitchFamily="34" charset="0"/>
            </a:endParaRPr>
          </a:p>
          <a:p>
            <a:pPr marL="0" indent="0">
              <a:buNone/>
            </a:pPr>
            <a:endParaRPr lang="da-DK" sz="2000" dirty="0">
              <a:latin typeface="Arial" panose="020B0604020202020204" pitchFamily="34" charset="0"/>
              <a:cs typeface="Arial" panose="020B0604020202020204" pitchFamily="34" charset="0"/>
            </a:endParaRPr>
          </a:p>
        </p:txBody>
      </p:sp>
      <p:sp>
        <p:nvSpPr>
          <p:cNvPr id="4" name="Pladsholder til slidenummer 3">
            <a:extLst>
              <a:ext uri="{FF2B5EF4-FFF2-40B4-BE49-F238E27FC236}">
                <a16:creationId xmlns:a16="http://schemas.microsoft.com/office/drawing/2014/main" id="{0FA20B3A-1E8F-408E-B704-DEA4280821C9}"/>
              </a:ext>
            </a:extLst>
          </p:cNvPr>
          <p:cNvSpPr>
            <a:spLocks noGrp="1"/>
          </p:cNvSpPr>
          <p:nvPr>
            <p:ph type="sldNum" sz="quarter" idx="10"/>
          </p:nvPr>
        </p:nvSpPr>
        <p:spPr>
          <a:xfrm>
            <a:off x="8460175" y="6390852"/>
            <a:ext cx="683096" cy="385018"/>
          </a:xfrm>
        </p:spPr>
        <p:txBody>
          <a:bodyPr/>
          <a:lstStyle/>
          <a:p>
            <a:fld id="{2A5DE2C1-730E-4DF2-964D-B4C61AD91AF6}" type="slidenum">
              <a:rPr lang="da-DK" smtClean="0"/>
              <a:t>9</a:t>
            </a:fld>
            <a:endParaRPr lang="da-DK" dirty="0"/>
          </a:p>
        </p:txBody>
      </p:sp>
    </p:spTree>
    <p:extLst>
      <p:ext uri="{BB962C8B-B14F-4D97-AF65-F5344CB8AC3E}">
        <p14:creationId xmlns:p14="http://schemas.microsoft.com/office/powerpoint/2010/main" val="1153490547"/>
      </p:ext>
    </p:extLst>
  </p:cSld>
  <p:clrMapOvr>
    <a:masterClrMapping/>
  </p:clrMapOvr>
</p:sld>
</file>

<file path=ppt/theme/theme1.xml><?xml version="1.0" encoding="utf-8"?>
<a:theme xmlns:a="http://schemas.openxmlformats.org/drawingml/2006/main" name="M-C pre">
  <a:themeElements>
    <a:clrScheme name="M-C p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 pre">
      <a:majorFont>
        <a:latin typeface="Verdana"/>
        <a:ea typeface=""/>
        <a:cs typeface=""/>
      </a:majorFont>
      <a:minorFont>
        <a:latin typeface="Times"/>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C p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 p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 p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 p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 p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 p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 pr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 p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 p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 p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 p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 p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534CA6309E2C4489BA34698B9DB489C" ma:contentTypeVersion="13" ma:contentTypeDescription="Opret et nyt dokument." ma:contentTypeScope="" ma:versionID="a4cfff43a22b75440986aaeedcbfdac1">
  <xsd:schema xmlns:xsd="http://www.w3.org/2001/XMLSchema" xmlns:xs="http://www.w3.org/2001/XMLSchema" xmlns:p="http://schemas.microsoft.com/office/2006/metadata/properties" xmlns:ns2="3316de45-c2f6-439e-809f-d409020129be" xmlns:ns3="e5ac49c1-55cc-45b7-818c-def5cf0e68f6" targetNamespace="http://schemas.microsoft.com/office/2006/metadata/properties" ma:root="true" ma:fieldsID="880ca40b679e8c79ab99085b5975edc8" ns2:_="" ns3:_="">
    <xsd:import namespace="3316de45-c2f6-439e-809f-d409020129be"/>
    <xsd:import namespace="e5ac49c1-55cc-45b7-818c-def5cf0e68f6"/>
    <xsd:element name="properties">
      <xsd:complexType>
        <xsd:sequence>
          <xsd:element name="documentManagement">
            <xsd:complexType>
              <xsd:all>
                <xsd:element ref="ns2:dato"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6de45-c2f6-439e-809f-d409020129be" elementFormDefault="qualified">
    <xsd:import namespace="http://schemas.microsoft.com/office/2006/documentManagement/types"/>
    <xsd:import namespace="http://schemas.microsoft.com/office/infopath/2007/PartnerControls"/>
    <xsd:element name="dato" ma:index="8" nillable="true" ma:displayName="dato" ma:format="DateOnly" ma:indexed="true" ma:internalName="dato">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ac49c1-55cc-45b7-818c-def5cf0e68f6" elementFormDefault="qualified">
    <xsd:import namespace="http://schemas.microsoft.com/office/2006/documentManagement/types"/>
    <xsd:import namespace="http://schemas.microsoft.com/office/infopath/2007/PartnerControls"/>
    <xsd:element name="SharedWithUsers" ma:index="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Delt med detaljer"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o xmlns="3316de45-c2f6-439e-809f-d409020129be" xsi:nil="true"/>
  </documentManagement>
</p:properties>
</file>

<file path=customXml/itemProps1.xml><?xml version="1.0" encoding="utf-8"?>
<ds:datastoreItem xmlns:ds="http://schemas.openxmlformats.org/officeDocument/2006/customXml" ds:itemID="{D19924CD-0511-4EF6-B8CC-29D03CC04B88}">
  <ds:schemaRefs>
    <ds:schemaRef ds:uri="http://schemas.microsoft.com/sharepoint/v3/contenttype/forms"/>
  </ds:schemaRefs>
</ds:datastoreItem>
</file>

<file path=customXml/itemProps2.xml><?xml version="1.0" encoding="utf-8"?>
<ds:datastoreItem xmlns:ds="http://schemas.openxmlformats.org/officeDocument/2006/customXml" ds:itemID="{035AF687-EF1E-4EFA-B30D-219D7F2A2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6de45-c2f6-439e-809f-d409020129be"/>
    <ds:schemaRef ds:uri="e5ac49c1-55cc-45b7-818c-def5cf0e68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5C25A4-715D-412E-A2E2-B06757CBE398}">
  <ds:schemaRefs>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 ds:uri="http://purl.org/dc/elements/1.1/"/>
    <ds:schemaRef ds:uri="e5ac49c1-55cc-45b7-818c-def5cf0e68f6"/>
    <ds:schemaRef ds:uri="http://schemas.microsoft.com/office/infopath/2007/PartnerControls"/>
    <ds:schemaRef ds:uri="3316de45-c2f6-439e-809f-d409020129b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C:\Documents and Settings\mogens møller\Skrivebord\M-C pre.ppt</Template>
  <TotalTime>14067</TotalTime>
  <Words>2073</Words>
  <Application>Microsoft Office PowerPoint</Application>
  <PresentationFormat>Skærmshow (4:3)</PresentationFormat>
  <Paragraphs>363</Paragraphs>
  <Slides>62</Slides>
  <Notes>15</Notes>
  <HiddenSlides>0</HiddenSlides>
  <MMClips>0</MMClips>
  <ScaleCrop>false</ScaleCrop>
  <HeadingPairs>
    <vt:vector size="8" baseType="variant">
      <vt:variant>
        <vt:lpstr>Benyttede skrifttyper</vt:lpstr>
      </vt:variant>
      <vt:variant>
        <vt:i4>7</vt:i4>
      </vt:variant>
      <vt:variant>
        <vt:lpstr>Tema</vt:lpstr>
      </vt:variant>
      <vt:variant>
        <vt:i4>2</vt:i4>
      </vt:variant>
      <vt:variant>
        <vt:lpstr>Integrerede OLE-servere</vt:lpstr>
      </vt:variant>
      <vt:variant>
        <vt:i4>1</vt:i4>
      </vt:variant>
      <vt:variant>
        <vt:lpstr>Slidetitler</vt:lpstr>
      </vt:variant>
      <vt:variant>
        <vt:i4>62</vt:i4>
      </vt:variant>
    </vt:vector>
  </HeadingPairs>
  <TitlesOfParts>
    <vt:vector size="72" baseType="lpstr">
      <vt:lpstr>Arial</vt:lpstr>
      <vt:lpstr>Calibri</vt:lpstr>
      <vt:lpstr>Calibri Light</vt:lpstr>
      <vt:lpstr>Times</vt:lpstr>
      <vt:lpstr>Times New Roman</vt:lpstr>
      <vt:lpstr>Verdana</vt:lpstr>
      <vt:lpstr>Wingdings</vt:lpstr>
      <vt:lpstr>M-C pre</vt:lpstr>
      <vt:lpstr>Brugerdefineret design</vt:lpstr>
      <vt:lpstr>Worksheet</vt:lpstr>
      <vt:lpstr>PowerPoint-præsentation</vt:lpstr>
      <vt:lpstr>Dagsorden</vt:lpstr>
      <vt:lpstr>Valg af dirigent og referent</vt:lpstr>
      <vt:lpstr>Dagsorden</vt:lpstr>
      <vt:lpstr>Bestyrelsen (Vi prøver med fælles billede den 19.4)</vt:lpstr>
      <vt:lpstr>Organisering med tre forsvarsværker</vt:lpstr>
      <vt:lpstr>PowerPoint-præsentation</vt:lpstr>
      <vt:lpstr>Kort om bestyrelsens arbejde i 2021</vt:lpstr>
      <vt:lpstr>Formandens beretning</vt:lpstr>
      <vt:lpstr>Resultatopgørelse </vt:lpstr>
      <vt:lpstr>Balance </vt:lpstr>
      <vt:lpstr>Investeringer og vedligeholdelse siden 2012</vt:lpstr>
      <vt:lpstr>Prime Office mod indeks i 10 år</vt:lpstr>
      <vt:lpstr>Prime Office mod indeks i 5 år</vt:lpstr>
      <vt:lpstr>Væsentlig dokumentation i 2020</vt:lpstr>
      <vt:lpstr>Væsentlig dokumentation i 2021</vt:lpstr>
      <vt:lpstr>ESG-rapport</vt:lpstr>
      <vt:lpstr>God selskabsledelse (G)</vt:lpstr>
      <vt:lpstr>Fokusområder fremadrettet</vt:lpstr>
      <vt:lpstr>Aarhus Havn</vt:lpstr>
      <vt:lpstr>Konkurrenceprojektet </vt:lpstr>
      <vt:lpstr>Visualisering </vt:lpstr>
      <vt:lpstr>Strategi i Prime Office</vt:lpstr>
      <vt:lpstr>Dagsorden</vt:lpstr>
      <vt:lpstr>Dagsorden</vt:lpstr>
      <vt:lpstr>PowerPoint-præsentation</vt:lpstr>
      <vt:lpstr>Selskabets ejendomstal</vt:lpstr>
      <vt:lpstr>Resultat og egenkapitalforrentning</vt:lpstr>
      <vt:lpstr>Udvikling i markedsværdi og i koncernegenkapital</vt:lpstr>
      <vt:lpstr>Resultatopgørelse</vt:lpstr>
      <vt:lpstr>Totalindkomst 2021</vt:lpstr>
      <vt:lpstr>Segmenter årsregnskab side 56</vt:lpstr>
      <vt:lpstr>Investeringsejendomme og vurderinger</vt:lpstr>
      <vt:lpstr>Aktiver</vt:lpstr>
      <vt:lpstr>Passiver</vt:lpstr>
      <vt:lpstr>Renteudvikling siden 31.12.2021</vt:lpstr>
      <vt:lpstr>Gældsforpligtelser</vt:lpstr>
      <vt:lpstr>Rentesikringer</vt:lpstr>
      <vt:lpstr>Renteudvikling og rentesikringer</vt:lpstr>
      <vt:lpstr>Dagsorden</vt:lpstr>
      <vt:lpstr>Fordeling af årets over- / underskud</vt:lpstr>
      <vt:lpstr>Dagsorden</vt:lpstr>
      <vt:lpstr>Vejledende afstemning om vederlagsrapport</vt:lpstr>
      <vt:lpstr> Bestyrelsen foreslår genvalg af:</vt:lpstr>
      <vt:lpstr>Valg af revisor</vt:lpstr>
      <vt:lpstr>Dagsorden</vt:lpstr>
      <vt:lpstr>Bemyndigelse til erhvervelse af egne aktier</vt:lpstr>
      <vt:lpstr>Dagsorden</vt:lpstr>
      <vt:lpstr>Bemyndigelse til kapitalforhøjelse</vt:lpstr>
      <vt:lpstr>Bemyndigelse til kapitalforhøjelse</vt:lpstr>
      <vt:lpstr>Bemyndigelse til kapitalforhøjelse</vt:lpstr>
      <vt:lpstr>Dagsorden</vt:lpstr>
      <vt:lpstr>Dagsorden</vt:lpstr>
      <vt:lpstr>PowerPoint-præsentation</vt:lpstr>
      <vt:lpstr>Vurderingsprincipper for selskabets ejendomme  </vt:lpstr>
      <vt:lpstr>Revisionsudvalget </vt:lpstr>
      <vt:lpstr>FN’s verdensmål</vt:lpstr>
      <vt:lpstr>De væsentlige verdensmål for Prime Office</vt:lpstr>
      <vt:lpstr>Vederlag for bestyrelse og direktion</vt:lpstr>
      <vt:lpstr>Koncernoversigt</vt:lpstr>
      <vt:lpstr>Kursudvikling</vt:lpstr>
      <vt:lpstr>Cyklisk kapitalbuffer og ændring i finanspolitik</vt:lpstr>
    </vt:vector>
  </TitlesOfParts>
  <Company>Moller &amp;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mvm</dc:creator>
  <cp:lastModifiedBy>Johan lyck</cp:lastModifiedBy>
  <cp:revision>530</cp:revision>
  <cp:lastPrinted>2021-04-12T07:24:16Z</cp:lastPrinted>
  <dcterms:created xsi:type="dcterms:W3CDTF">2008-05-23T09:29:25Z</dcterms:created>
  <dcterms:modified xsi:type="dcterms:W3CDTF">2022-04-20T11:07:13Z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0x0101002534CA6309E2C4489BA34698B9DB489C</vt:lpwstr>
  </property>
</Properties>
</file>